
<file path=[Content_Types].xml><?xml version="1.0" encoding="utf-8"?>
<Types xmlns="http://schemas.openxmlformats.org/package/2006/content-types">
  <Default Extension="png" ContentType="image/png"/>
  <Default Extension="emf" ContentType="image/x-emf"/>
  <Default Extension="webp"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6" r:id="rId2"/>
    <p:sldId id="275" r:id="rId3"/>
    <p:sldId id="309" r:id="rId4"/>
    <p:sldId id="277" r:id="rId5"/>
    <p:sldId id="292" r:id="rId6"/>
    <p:sldId id="285" r:id="rId7"/>
    <p:sldId id="303" r:id="rId8"/>
    <p:sldId id="305" r:id="rId9"/>
    <p:sldId id="293" r:id="rId10"/>
    <p:sldId id="306" r:id="rId11"/>
    <p:sldId id="286" r:id="rId12"/>
    <p:sldId id="295" r:id="rId13"/>
    <p:sldId id="307" r:id="rId14"/>
    <p:sldId id="296" r:id="rId15"/>
    <p:sldId id="299" r:id="rId16"/>
    <p:sldId id="300" r:id="rId17"/>
    <p:sldId id="302" r:id="rId18"/>
    <p:sldId id="298" r:id="rId19"/>
    <p:sldId id="308" r:id="rId20"/>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A7"/>
    <a:srgbClr val="89E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973" autoAdjust="0"/>
    <p:restoredTop sz="94660"/>
  </p:normalViewPr>
  <p:slideViewPr>
    <p:cSldViewPr>
      <p:cViewPr varScale="1">
        <p:scale>
          <a:sx n="85" d="100"/>
          <a:sy n="85" d="100"/>
        </p:scale>
        <p:origin x="1195" y="48"/>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showGuides="1">
      <p:cViewPr varScale="1">
        <p:scale>
          <a:sx n="65" d="100"/>
          <a:sy n="65" d="100"/>
        </p:scale>
        <p:origin x="3082" y="4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32" name="Shape 332"/>
          <p:cNvSpPr>
            <a:spLocks noGrp="1" noRot="1" noChangeAspect="1"/>
          </p:cNvSpPr>
          <p:nvPr>
            <p:ph type="sldImg"/>
          </p:nvPr>
        </p:nvSpPr>
        <p:spPr>
          <a:xfrm>
            <a:off x="1143000" y="685800"/>
            <a:ext cx="4572000" cy="3429000"/>
          </a:xfrm>
          <a:prstGeom prst="rect">
            <a:avLst/>
          </a:prstGeom>
        </p:spPr>
        <p:txBody>
          <a:bodyPr/>
          <a:lstStyle/>
          <a:p>
            <a:endParaRPr/>
          </a:p>
        </p:txBody>
      </p:sp>
      <p:sp>
        <p:nvSpPr>
          <p:cNvPr id="333" name="Shape 33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238981532"/>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Deshalb muss eine Ordnung einheitlich für alle – für alle in einem Sachgebiet oder sogar für die gesamte Behörde – festgelegt werden. Und dabei wird die </a:t>
            </a:r>
            <a:r>
              <a:rPr lang="de-DE" b="1" dirty="0" smtClean="0"/>
              <a:t>am häufigsten benötigte</a:t>
            </a:r>
            <a:r>
              <a:rPr lang="de-DE" dirty="0" smtClean="0"/>
              <a:t> Sicht auf die Dokumente abgebildet – andere Bedürfnisse haben das Nachsehen. Diese Einheitsordnung zu definieren ist Aufgabe des sog. „Aktenplans“.</a:t>
            </a:r>
          </a:p>
          <a:p>
            <a:pPr marL="0" indent="0">
              <a:buNone/>
            </a:pPr>
            <a:endParaRPr lang="de-DE" dirty="0" smtClean="0"/>
          </a:p>
          <a:p>
            <a:endParaRPr lang="de-DE" dirty="0"/>
          </a:p>
        </p:txBody>
      </p:sp>
      <p:sp>
        <p:nvSpPr>
          <p:cNvPr id="4" name="Foliennummernplatzhalter 3"/>
          <p:cNvSpPr>
            <a:spLocks noGrp="1"/>
          </p:cNvSpPr>
          <p:nvPr>
            <p:ph type="sldNum" sz="quarter" idx="10"/>
          </p:nvPr>
        </p:nvSpPr>
        <p:spPr>
          <a:xfrm>
            <a:off x="3884613" y="8685213"/>
            <a:ext cx="2971800" cy="457200"/>
          </a:xfrm>
          <a:prstGeom prst="rect">
            <a:avLst/>
          </a:prstGeom>
        </p:spPr>
        <p:txBody>
          <a:bodyPr/>
          <a:lstStyle/>
          <a:p>
            <a:pPr>
              <a:defRPr/>
            </a:pPr>
            <a:fld id="{88992D50-6C27-4023-AF66-F053B6ACE916}" type="slidenum">
              <a:rPr lang="de-DE" smtClean="0"/>
              <a:pPr>
                <a:defRPr/>
              </a:pPr>
              <a:t>6</a:t>
            </a:fld>
            <a:endParaRPr lang="de-DE"/>
          </a:p>
        </p:txBody>
      </p:sp>
    </p:spTree>
    <p:extLst>
      <p:ext uri="{BB962C8B-B14F-4D97-AF65-F5344CB8AC3E}">
        <p14:creationId xmlns:p14="http://schemas.microsoft.com/office/powerpoint/2010/main" val="986642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 Papierwelt gilt die Regel der individuellen Zuständigkeit</a:t>
            </a:r>
          </a:p>
          <a:p>
            <a:r>
              <a:rPr lang="de-DE" dirty="0" smtClean="0"/>
              <a:t>Punkt </a:t>
            </a:r>
            <a:r>
              <a:rPr lang="de-DE" dirty="0"/>
              <a:t>1 hat zur Folge, dass die Verwaltungsarbeiten so weit wie möglich durch einen einzelnen Sachbearbeiter erfolgen (unter Hinzuziehung seines Vorgesetzten, natürlich). Teamarbeit ist sehr umständlich. Am besten funktioniert das System, wenn ein Sachbearbeiter einen Vorgang – zum Beispiel den Antrag eines Bürgers oder eine Ordnungswidrigkeit – von Anfang bis Ende alleine bearbeitet</a:t>
            </a:r>
            <a:r>
              <a:rPr lang="de-DE" dirty="0" smtClean="0"/>
              <a:t>.</a:t>
            </a:r>
            <a:endParaRPr lang="de-DE" dirty="0"/>
          </a:p>
        </p:txBody>
      </p:sp>
      <p:sp>
        <p:nvSpPr>
          <p:cNvPr id="4" name="Foliennummernplatzhalter 3"/>
          <p:cNvSpPr>
            <a:spLocks noGrp="1"/>
          </p:cNvSpPr>
          <p:nvPr>
            <p:ph type="sldNum" sz="quarter" idx="10"/>
          </p:nvPr>
        </p:nvSpPr>
        <p:spPr>
          <a:xfrm>
            <a:off x="4022385" y="9720919"/>
            <a:ext cx="3075258" cy="512058"/>
          </a:xfrm>
          <a:prstGeom prst="rect">
            <a:avLst/>
          </a:prstGeom>
        </p:spPr>
        <p:txBody>
          <a:bodyPr/>
          <a:lstStyle/>
          <a:p>
            <a:pPr>
              <a:defRPr/>
            </a:pPr>
            <a:fld id="{88992D50-6C27-4023-AF66-F053B6ACE916}" type="slidenum">
              <a:rPr lang="de-DE" smtClean="0"/>
              <a:pPr>
                <a:defRPr/>
              </a:pPr>
              <a:t>8</a:t>
            </a:fld>
            <a:endParaRPr lang="de-DE"/>
          </a:p>
        </p:txBody>
      </p:sp>
    </p:spTree>
    <p:extLst>
      <p:ext uri="{BB962C8B-B14F-4D97-AF65-F5344CB8AC3E}">
        <p14:creationId xmlns:p14="http://schemas.microsoft.com/office/powerpoint/2010/main" val="2325865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 name="PlaceHolder 1"/>
          <p:cNvSpPr>
            <a:spLocks noGrp="1"/>
          </p:cNvSpPr>
          <p:nvPr>
            <p:ph type="body"/>
          </p:nvPr>
        </p:nvSpPr>
        <p:spPr>
          <a:xfrm>
            <a:off x="914400" y="4343400"/>
            <a:ext cx="5028120" cy="4113720"/>
          </a:xfrm>
          <a:prstGeom prst="rect">
            <a:avLst/>
          </a:prstGeom>
        </p:spPr>
        <p:txBody>
          <a:bodyPr lIns="90000" tIns="45000" rIns="90000" bIns="45000"/>
          <a:lstStyle/>
          <a:p>
            <a:r>
              <a:rPr lang="de-DE" sz="2000" b="0" strike="noStrike" spc="-1">
                <a:solidFill>
                  <a:srgbClr val="000000"/>
                </a:solidFill>
                <a:uFill>
                  <a:solidFill>
                    <a:srgbClr val="FFFFFF"/>
                  </a:solidFill>
                </a:uFill>
                <a:latin typeface="Arial"/>
              </a:rPr>
              <a:t>Punkt 1 hat zur Folge, dass die Verwaltungsarbeiten so weit wie möglich durch einen einzelnen Sachbearbeiter erfolgen (unter Hinzuziehung seines Vorgesetzten, natürlich). Teamarbeit ist sehr umständlich. Am besten funktioniert das System, wenn ein Sachbearbeiter einen Vorgang – zum Beispiel den Antrag eines Bürgers oder eine Ordnungswidrigkeit – von Anfang bis Ende alleine bearbeitet.</a:t>
            </a:r>
          </a:p>
        </p:txBody>
      </p:sp>
      <p:sp>
        <p:nvSpPr>
          <p:cNvPr id="361"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fld id="{0F70D08B-3037-481D-A66B-A05B488336C0}" type="slidenum">
              <a:rPr lang="de-DE" sz="1800" b="0" strike="noStrike" spc="-1">
                <a:solidFill>
                  <a:srgbClr val="000000"/>
                </a:solidFill>
                <a:uFill>
                  <a:solidFill>
                    <a:srgbClr val="FFFFFF"/>
                  </a:solidFill>
                </a:uFill>
                <a:latin typeface="+mn-lt"/>
                <a:ea typeface="+mn-ea"/>
              </a:rPr>
              <a:t>10</a:t>
            </a:fld>
            <a:endParaRPr lang="de-DE" sz="18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122057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143000" y="685800"/>
            <a:ext cx="4572000" cy="3429000"/>
          </a:xfrm>
        </p:spPr>
      </p:sp>
      <p:sp>
        <p:nvSpPr>
          <p:cNvPr id="3" name="Notizenplatzhalter 2"/>
          <p:cNvSpPr>
            <a:spLocks noGrp="1"/>
          </p:cNvSpPr>
          <p:nvPr>
            <p:ph type="body" idx="1"/>
          </p:nvPr>
        </p:nvSpPr>
        <p:spPr/>
        <p:txBody>
          <a:bodyPr/>
          <a:lstStyle/>
          <a:p>
            <a:r>
              <a:rPr lang="de-DE" dirty="0" smtClean="0"/>
              <a:t>Ein Vorgangs-Teamraum für Alice, Bob und Charly</a:t>
            </a:r>
            <a:endParaRPr lang="de-DE" dirty="0"/>
          </a:p>
        </p:txBody>
      </p:sp>
      <p:sp>
        <p:nvSpPr>
          <p:cNvPr id="4" name="Foliennummernplatzhalter 3"/>
          <p:cNvSpPr>
            <a:spLocks noGrp="1"/>
          </p:cNvSpPr>
          <p:nvPr>
            <p:ph type="sldNum" sz="quarter" idx="10"/>
          </p:nvPr>
        </p:nvSpPr>
        <p:spPr>
          <a:xfrm>
            <a:off x="3884613" y="8685213"/>
            <a:ext cx="2971800" cy="458787"/>
          </a:xfrm>
          <a:prstGeom prst="rect">
            <a:avLst/>
          </a:prstGeom>
        </p:spPr>
        <p:txBody>
          <a:bodyPr/>
          <a:lstStyle/>
          <a:p>
            <a:fld id="{2A93332C-A75C-4313-98C9-52B49A81417C}" type="slidenum">
              <a:rPr lang="de-DE" smtClean="0"/>
              <a:t>13</a:t>
            </a:fld>
            <a:endParaRPr lang="de-DE"/>
          </a:p>
        </p:txBody>
      </p:sp>
    </p:spTree>
    <p:extLst>
      <p:ext uri="{BB962C8B-B14F-4D97-AF65-F5344CB8AC3E}">
        <p14:creationId xmlns:p14="http://schemas.microsoft.com/office/powerpoint/2010/main" val="19976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elfolie">
    <p:spTree>
      <p:nvGrpSpPr>
        <p:cNvPr id="1" name=""/>
        <p:cNvGrpSpPr/>
        <p:nvPr/>
      </p:nvGrpSpPr>
      <p:grpSpPr>
        <a:xfrm>
          <a:off x="0" y="0"/>
          <a:ext cx="0" cy="0"/>
          <a:chOff x="0" y="0"/>
          <a:chExt cx="0" cy="0"/>
        </a:xfrm>
      </p:grpSpPr>
      <p:sp>
        <p:nvSpPr>
          <p:cNvPr id="29" name="Shape 29"/>
          <p:cNvSpPr>
            <a:spLocks noGrp="1"/>
          </p:cNvSpPr>
          <p:nvPr>
            <p:ph type="title"/>
          </p:nvPr>
        </p:nvSpPr>
        <p:spPr>
          <a:prstGeom prst="rect">
            <a:avLst/>
          </a:prstGeom>
        </p:spPr>
        <p:txBody>
          <a:bodyPr/>
          <a:lstStyle/>
          <a:p>
            <a:r>
              <a:t>Titeltext</a:t>
            </a:r>
          </a:p>
        </p:txBody>
      </p:sp>
      <p:sp>
        <p:nvSpPr>
          <p:cNvPr id="30" name="Shape 30"/>
          <p:cNvSpPr>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Vertikaler Titel und Text">
    <p:spTree>
      <p:nvGrpSpPr>
        <p:cNvPr id="1" name=""/>
        <p:cNvGrpSpPr/>
        <p:nvPr/>
      </p:nvGrpSpPr>
      <p:grpSpPr>
        <a:xfrm>
          <a:off x="0" y="0"/>
          <a:ext cx="0" cy="0"/>
          <a:chOff x="0" y="0"/>
          <a:chExt cx="0" cy="0"/>
        </a:xfrm>
      </p:grpSpPr>
      <p:sp>
        <p:nvSpPr>
          <p:cNvPr id="280" name="Shape 280"/>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grpSp>
        <p:nvGrpSpPr>
          <p:cNvPr id="283" name="Group 283"/>
          <p:cNvGrpSpPr/>
          <p:nvPr/>
        </p:nvGrpSpPr>
        <p:grpSpPr>
          <a:xfrm>
            <a:off x="251520" y="0"/>
            <a:ext cx="972000" cy="972000"/>
            <a:chOff x="0" y="0"/>
            <a:chExt cx="971999" cy="971999"/>
          </a:xfrm>
        </p:grpSpPr>
        <p:sp>
          <p:nvSpPr>
            <p:cNvPr id="281" name="Shape 281"/>
            <p:cNvSpPr/>
            <p:nvPr/>
          </p:nvSpPr>
          <p:spPr>
            <a:xfrm>
              <a:off x="0" y="0"/>
              <a:ext cx="972000" cy="972000"/>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282" name="Shape 282"/>
            <p:cNvSpPr/>
            <p:nvPr/>
          </p:nvSpPr>
          <p:spPr>
            <a:xfrm>
              <a:off x="0" y="575759"/>
              <a:ext cx="972000" cy="3962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t>AGILE VERWALTUNG</a:t>
              </a:r>
            </a:p>
          </p:txBody>
        </p:sp>
      </p:grpSp>
      <p:sp>
        <p:nvSpPr>
          <p:cNvPr id="284" name="Shape 284"/>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270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285" name="Shape 285"/>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286"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287"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288"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289"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290"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291"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292"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pic>
        <p:nvPicPr>
          <p:cNvPr id="293"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294"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295"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sp>
        <p:nvSpPr>
          <p:cNvPr id="296" name="Shape 296"/>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297"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sp>
        <p:nvSpPr>
          <p:cNvPr id="298" name="Shape 298"/>
          <p:cNvSpPr>
            <a:spLocks noGrp="1"/>
          </p:cNvSpPr>
          <p:nvPr>
            <p:ph type="title"/>
          </p:nvPr>
        </p:nvSpPr>
        <p:spPr>
          <a:xfrm>
            <a:off x="6629400" y="274638"/>
            <a:ext cx="2057400" cy="5851526"/>
          </a:xfrm>
          <a:prstGeom prst="rect">
            <a:avLst/>
          </a:prstGeom>
        </p:spPr>
        <p:txBody>
          <a:bodyPr/>
          <a:lstStyle/>
          <a:p>
            <a:r>
              <a:t>Titeltext</a:t>
            </a:r>
          </a:p>
        </p:txBody>
      </p:sp>
      <p:sp>
        <p:nvSpPr>
          <p:cNvPr id="299" name="Shape 299"/>
          <p:cNvSpPr>
            <a:spLocks noGrp="1"/>
          </p:cNvSpPr>
          <p:nvPr>
            <p:ph type="body" idx="1"/>
          </p:nvPr>
        </p:nvSpPr>
        <p:spPr>
          <a:xfrm>
            <a:off x="457200" y="274638"/>
            <a:ext cx="6019800" cy="5851526"/>
          </a:xfrm>
          <a:prstGeom prst="rect">
            <a:avLst/>
          </a:prstGeom>
        </p:spPr>
        <p:txBody>
          <a:bodyPr/>
          <a:lstStyle/>
          <a:p>
            <a:r>
              <a:t>Textebene 1</a:t>
            </a:r>
          </a:p>
          <a:p>
            <a:pPr lvl="1"/>
            <a:r>
              <a:t>Textebene 2</a:t>
            </a:r>
          </a:p>
          <a:p>
            <a:pPr lvl="2"/>
            <a:r>
              <a:t>Textebene 3</a:t>
            </a:r>
          </a:p>
          <a:p>
            <a:pPr lvl="3"/>
            <a:r>
              <a:t>Textebene 4</a:t>
            </a:r>
          </a:p>
          <a:p>
            <a:pPr lvl="4"/>
            <a:r>
              <a:t>Textebene 5</a:t>
            </a:r>
          </a:p>
        </p:txBody>
      </p:sp>
      <p:sp>
        <p:nvSpPr>
          <p:cNvPr id="300" name="Shape 300"/>
          <p:cNvSpPr>
            <a:spLocks noGrp="1"/>
          </p:cNvSpPr>
          <p:nvPr>
            <p:ph type="sldNum" sz="quarter" idx="2"/>
          </p:nvPr>
        </p:nvSpPr>
        <p:spPr>
          <a:xfrm>
            <a:off x="8413191" y="6404292"/>
            <a:ext cx="273609" cy="269241"/>
          </a:xfrm>
          <a:prstGeom prst="rect">
            <a:avLst/>
          </a:prstGeom>
        </p:spPr>
        <p:txBody>
          <a:bodyPr/>
          <a:lstStyle/>
          <a:p>
            <a:fld id="{86CB4B4D-7CA3-9044-876B-883B54F8677D}" type="slidenum">
              <a:t>‹Nr.›</a:t>
            </a:fld>
            <a:endParaRPr/>
          </a:p>
        </p:txBody>
      </p:sp>
      <p:sp>
        <p:nvSpPr>
          <p:cNvPr id="23" name="Shape 57"/>
          <p:cNvSpPr txBox="1">
            <a:spLocks/>
          </p:cNvSpPr>
          <p:nvPr userDrawn="1"/>
        </p:nvSpPr>
        <p:spPr>
          <a:xfrm>
            <a:off x="8702541" y="639479"/>
            <a:ext cx="477971" cy="269241"/>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pPr algn="ctr"/>
            <a:endParaRPr lang="de-CH" sz="10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Benutzerdefiniertes Layout">
    <p:spTree>
      <p:nvGrpSpPr>
        <p:cNvPr id="1" name=""/>
        <p:cNvGrpSpPr/>
        <p:nvPr/>
      </p:nvGrpSpPr>
      <p:grpSpPr>
        <a:xfrm>
          <a:off x="0" y="0"/>
          <a:ext cx="0" cy="0"/>
          <a:chOff x="0" y="0"/>
          <a:chExt cx="0" cy="0"/>
        </a:xfrm>
      </p:grpSpPr>
      <p:sp>
        <p:nvSpPr>
          <p:cNvPr id="307" name="Shape 307"/>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sp>
        <p:nvSpPr>
          <p:cNvPr id="308" name="Shape 308"/>
          <p:cNvSpPr/>
          <p:nvPr/>
        </p:nvSpPr>
        <p:spPr>
          <a:xfrm>
            <a:off x="251520" y="0"/>
            <a:ext cx="972001" cy="972001"/>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311" name="Shape 311"/>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270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312" name="Shape 312"/>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313"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314"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315"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316"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317"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318"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319"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pic>
        <p:nvPicPr>
          <p:cNvPr id="320"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321"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322"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sp>
        <p:nvSpPr>
          <p:cNvPr id="323" name="Shape 323"/>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324"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sp>
        <p:nvSpPr>
          <p:cNvPr id="325" name="Shape 325"/>
          <p:cNvSpPr>
            <a:spLocks noGrp="1"/>
          </p:cNvSpPr>
          <p:nvPr>
            <p:ph type="title"/>
          </p:nvPr>
        </p:nvSpPr>
        <p:spPr>
          <a:xfrm>
            <a:off x="467543" y="980728"/>
            <a:ext cx="8229601" cy="792089"/>
          </a:xfrm>
          <a:prstGeom prst="rect">
            <a:avLst/>
          </a:prstGeom>
        </p:spPr>
        <p:txBody>
          <a:bodyPr/>
          <a:lstStyle/>
          <a:p>
            <a:r>
              <a:t>Titeltext</a:t>
            </a:r>
          </a:p>
        </p:txBody>
      </p:sp>
      <p:sp>
        <p:nvSpPr>
          <p:cNvPr id="326" name="Shape 326"/>
          <p:cNvSpPr>
            <a:spLocks noGrp="1"/>
          </p:cNvSpPr>
          <p:nvPr>
            <p:ph type="sldNum" sz="quarter" idx="2"/>
          </p:nvPr>
        </p:nvSpPr>
        <p:spPr>
          <a:xfrm>
            <a:off x="8413191" y="6404292"/>
            <a:ext cx="273609" cy="269241"/>
          </a:xfrm>
          <a:prstGeom prst="rect">
            <a:avLst/>
          </a:prstGeom>
        </p:spPr>
        <p:txBody>
          <a:bodyPr/>
          <a:lstStyle/>
          <a:p>
            <a:fld id="{86CB4B4D-7CA3-9044-876B-883B54F8677D}" type="slidenum">
              <a:t>‹Nr.›</a:t>
            </a:fld>
            <a:endParaRPr/>
          </a:p>
        </p:txBody>
      </p:sp>
      <p:sp>
        <p:nvSpPr>
          <p:cNvPr id="22" name="Shape 57"/>
          <p:cNvSpPr txBox="1">
            <a:spLocks/>
          </p:cNvSpPr>
          <p:nvPr userDrawn="1"/>
        </p:nvSpPr>
        <p:spPr>
          <a:xfrm>
            <a:off x="8702541" y="639479"/>
            <a:ext cx="477971" cy="269241"/>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pPr algn="ctr"/>
            <a:endParaRPr lang="de-CH" sz="1000" dirty="0">
              <a:solidFill>
                <a:schemeClr val="bg1"/>
              </a:solidFill>
            </a:endParaRPr>
          </a:p>
        </p:txBody>
      </p:sp>
      <p:sp>
        <p:nvSpPr>
          <p:cNvPr id="23" name="Shape 39"/>
          <p:cNvSpPr/>
          <p:nvPr userDrawn="1"/>
        </p:nvSpPr>
        <p:spPr>
          <a:xfrm>
            <a:off x="251520" y="418005"/>
            <a:ext cx="972001" cy="553996"/>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rPr lang="de-CH" dirty="0" smtClean="0"/>
              <a:t>FORUM</a:t>
            </a:r>
          </a:p>
          <a:p>
            <a:r>
              <a:rPr dirty="0" smtClean="0"/>
              <a:t>AGILE </a:t>
            </a:r>
            <a:r>
              <a:rPr dirty="0"/>
              <a:t>VERWALTUNG</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1_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a:xfrm>
            <a:off x="503238" y="6489700"/>
            <a:ext cx="2052637" cy="360363"/>
          </a:xfrm>
          <a:prstGeom prst="rect">
            <a:avLst/>
          </a:prstGeom>
        </p:spPr>
        <p:txBody>
          <a:bodyPr/>
          <a:lstStyle/>
          <a:p>
            <a:fld id="{773CDA28-38DA-4191-9F3D-6B4C20AC3132}" type="datetimeFigureOut">
              <a:rPr lang="de-DE" smtClean="0"/>
              <a:t>23.08.2020</a:t>
            </a:fld>
            <a:endParaRPr lang="de-DE"/>
          </a:p>
        </p:txBody>
      </p:sp>
      <p:sp>
        <p:nvSpPr>
          <p:cNvPr id="3" name="Fußzeilenplatzhalter 2"/>
          <p:cNvSpPr>
            <a:spLocks noGrp="1"/>
          </p:cNvSpPr>
          <p:nvPr>
            <p:ph type="ftr" sz="quarter" idx="11"/>
          </p:nvPr>
        </p:nvSpPr>
        <p:spPr>
          <a:xfrm>
            <a:off x="3059113" y="6489700"/>
            <a:ext cx="3025775" cy="360363"/>
          </a:xfrm>
          <a:prstGeom prst="rect">
            <a:avLst/>
          </a:prstGeom>
        </p:spPr>
        <p:txBody>
          <a:bodyPr/>
          <a:lstStyle/>
          <a:p>
            <a:endParaRPr lang="de-DE"/>
          </a:p>
        </p:txBody>
      </p:sp>
      <p:sp>
        <p:nvSpPr>
          <p:cNvPr id="4" name="Foliennummernplatzhalter 3"/>
          <p:cNvSpPr>
            <a:spLocks noGrp="1"/>
          </p:cNvSpPr>
          <p:nvPr>
            <p:ph type="sldNum" sz="quarter" idx="12"/>
          </p:nvPr>
        </p:nvSpPr>
        <p:spPr/>
        <p:txBody>
          <a:bodyPr/>
          <a:lstStyle/>
          <a:p>
            <a:fld id="{1CE80446-A953-4C9E-A505-7BCAFBFF526A}" type="slidenum">
              <a:rPr lang="de-DE" smtClean="0"/>
              <a:t>‹Nr.›</a:t>
            </a:fld>
            <a:endParaRPr lang="de-DE"/>
          </a:p>
        </p:txBody>
      </p:sp>
    </p:spTree>
    <p:extLst>
      <p:ext uri="{BB962C8B-B14F-4D97-AF65-F5344CB8AC3E}">
        <p14:creationId xmlns:p14="http://schemas.microsoft.com/office/powerpoint/2010/main" val="3680297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el und Inhalt">
    <p:spTree>
      <p:nvGrpSpPr>
        <p:cNvPr id="1" name=""/>
        <p:cNvGrpSpPr/>
        <p:nvPr/>
      </p:nvGrpSpPr>
      <p:grpSpPr>
        <a:xfrm>
          <a:off x="0" y="0"/>
          <a:ext cx="0" cy="0"/>
          <a:chOff x="0" y="0"/>
          <a:chExt cx="0" cy="0"/>
        </a:xfrm>
      </p:grpSpPr>
      <p:grpSp>
        <p:nvGrpSpPr>
          <p:cNvPr id="3" name="Gruppieren 2"/>
          <p:cNvGrpSpPr/>
          <p:nvPr userDrawn="1"/>
        </p:nvGrpSpPr>
        <p:grpSpPr>
          <a:xfrm>
            <a:off x="1223520" y="101418"/>
            <a:ext cx="7920479" cy="1131230"/>
            <a:chOff x="1223520" y="101418"/>
            <a:chExt cx="7920479" cy="1131230"/>
          </a:xfrm>
        </p:grpSpPr>
        <p:sp>
          <p:nvSpPr>
            <p:cNvPr id="37" name="Shape 37"/>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sp>
          <p:nvSpPr>
            <p:cNvPr id="41" name="Shape 41"/>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905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43"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44"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45"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46"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47"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48"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49"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grpSp>
      <p:grpSp>
        <p:nvGrpSpPr>
          <p:cNvPr id="4" name="Gruppieren 3"/>
          <p:cNvGrpSpPr/>
          <p:nvPr userDrawn="1"/>
        </p:nvGrpSpPr>
        <p:grpSpPr>
          <a:xfrm>
            <a:off x="6372200" y="6021287"/>
            <a:ext cx="2837368" cy="936104"/>
            <a:chOff x="6372200" y="6021287"/>
            <a:chExt cx="2837368" cy="936104"/>
          </a:xfrm>
        </p:grpSpPr>
        <p:sp>
          <p:nvSpPr>
            <p:cNvPr id="42" name="Shape 42"/>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50"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51"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52"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grpSp>
      <p:grpSp>
        <p:nvGrpSpPr>
          <p:cNvPr id="2" name="Gruppieren 1"/>
          <p:cNvGrpSpPr/>
          <p:nvPr userDrawn="1"/>
        </p:nvGrpSpPr>
        <p:grpSpPr>
          <a:xfrm>
            <a:off x="0" y="0"/>
            <a:ext cx="1223521" cy="972001"/>
            <a:chOff x="0" y="0"/>
            <a:chExt cx="1223521" cy="972001"/>
          </a:xfrm>
        </p:grpSpPr>
        <p:sp>
          <p:nvSpPr>
            <p:cNvPr id="53" name="Shape 53"/>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grpSp>
          <p:nvGrpSpPr>
            <p:cNvPr id="40" name="Group 40"/>
            <p:cNvGrpSpPr/>
            <p:nvPr/>
          </p:nvGrpSpPr>
          <p:grpSpPr>
            <a:xfrm>
              <a:off x="251520" y="0"/>
              <a:ext cx="972001" cy="972001"/>
              <a:chOff x="0" y="0"/>
              <a:chExt cx="972000" cy="972000"/>
            </a:xfrm>
          </p:grpSpPr>
          <p:sp>
            <p:nvSpPr>
              <p:cNvPr id="38" name="Shape 38"/>
              <p:cNvSpPr/>
              <p:nvPr/>
            </p:nvSpPr>
            <p:spPr>
              <a:xfrm>
                <a:off x="0" y="0"/>
                <a:ext cx="972000" cy="972000"/>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39" name="Shape 39"/>
              <p:cNvSpPr/>
              <p:nvPr/>
            </p:nvSpPr>
            <p:spPr>
              <a:xfrm>
                <a:off x="0" y="418005"/>
                <a:ext cx="972000" cy="553995"/>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rPr lang="de-CH" dirty="0" smtClean="0"/>
                  <a:t>FORUM</a:t>
                </a:r>
              </a:p>
              <a:p>
                <a:r>
                  <a:rPr dirty="0" smtClean="0"/>
                  <a:t>AGILE </a:t>
                </a:r>
                <a:r>
                  <a:rPr dirty="0"/>
                  <a:t>VERWALTUNG</a:t>
                </a:r>
              </a:p>
            </p:txBody>
          </p:sp>
        </p:grpSp>
        <p:pic>
          <p:nvPicPr>
            <p:cNvPr id="54"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grpSp>
      <p:sp>
        <p:nvSpPr>
          <p:cNvPr id="55" name="Shape 55"/>
          <p:cNvSpPr>
            <a:spLocks noGrp="1"/>
          </p:cNvSpPr>
          <p:nvPr>
            <p:ph type="title"/>
          </p:nvPr>
        </p:nvSpPr>
        <p:spPr>
          <a:xfrm>
            <a:off x="1403648" y="620688"/>
            <a:ext cx="7041576" cy="792089"/>
          </a:xfrm>
          <a:prstGeom prst="rect">
            <a:avLst/>
          </a:prstGeom>
        </p:spPr>
        <p:txBody>
          <a:bodyPr/>
          <a:lstStyle>
            <a:lvl1pPr algn="ctr">
              <a:defRPr/>
            </a:lvl1pPr>
          </a:lstStyle>
          <a:p>
            <a:r>
              <a:t>Titeltext</a:t>
            </a:r>
          </a:p>
        </p:txBody>
      </p:sp>
      <p:sp>
        <p:nvSpPr>
          <p:cNvPr id="56" name="Shape 56"/>
          <p:cNvSpPr>
            <a:spLocks noGrp="1"/>
          </p:cNvSpPr>
          <p:nvPr>
            <p:ph type="body" idx="1"/>
          </p:nvPr>
        </p:nvSpPr>
        <p:spPr>
          <a:xfrm>
            <a:off x="463810" y="1844824"/>
            <a:ext cx="8229601" cy="2554545"/>
          </a:xfrm>
          <a:prstGeom prst="rect">
            <a:avLst/>
          </a:prstGeom>
        </p:spPr>
        <p:txBody>
          <a:bodyPr>
            <a:spAutoFit/>
          </a:bodyPr>
          <a:lstStyle/>
          <a:p>
            <a:r>
              <a:t>Textebene 1</a:t>
            </a:r>
          </a:p>
          <a:p>
            <a:pPr lvl="1"/>
            <a:r>
              <a:t>Textebene 2</a:t>
            </a:r>
          </a:p>
          <a:p>
            <a:pPr lvl="2"/>
            <a:r>
              <a:t>Textebene 3</a:t>
            </a:r>
          </a:p>
          <a:p>
            <a:pPr lvl="3"/>
            <a:r>
              <a:t>Textebene 4</a:t>
            </a:r>
          </a:p>
          <a:p>
            <a:pPr lvl="4"/>
            <a:r>
              <a:t>Textebene 5</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Zwei Inhalte">
    <p:spTree>
      <p:nvGrpSpPr>
        <p:cNvPr id="1" name=""/>
        <p:cNvGrpSpPr/>
        <p:nvPr/>
      </p:nvGrpSpPr>
      <p:grpSpPr>
        <a:xfrm>
          <a:off x="0" y="0"/>
          <a:ext cx="0" cy="0"/>
          <a:chOff x="0" y="0"/>
          <a:chExt cx="0" cy="0"/>
        </a:xfrm>
      </p:grpSpPr>
      <p:sp>
        <p:nvSpPr>
          <p:cNvPr id="107" name="Shape 107"/>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91" name="Shape 91"/>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sp>
        <p:nvSpPr>
          <p:cNvPr id="92" name="Shape 92"/>
          <p:cNvSpPr/>
          <p:nvPr/>
        </p:nvSpPr>
        <p:spPr>
          <a:xfrm>
            <a:off x="251520" y="0"/>
            <a:ext cx="972001" cy="972001"/>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95" name="Shape 95"/>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270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96" name="Shape 96"/>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97"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98"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99"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100"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101"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102"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103"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pic>
        <p:nvPicPr>
          <p:cNvPr id="104"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105"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106"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pic>
        <p:nvPicPr>
          <p:cNvPr id="108"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sp>
        <p:nvSpPr>
          <p:cNvPr id="109" name="Shape 109"/>
          <p:cNvSpPr>
            <a:spLocks noGrp="1"/>
          </p:cNvSpPr>
          <p:nvPr>
            <p:ph type="title"/>
          </p:nvPr>
        </p:nvSpPr>
        <p:spPr>
          <a:xfrm>
            <a:off x="467543" y="980728"/>
            <a:ext cx="8229601" cy="792089"/>
          </a:xfrm>
          <a:prstGeom prst="rect">
            <a:avLst/>
          </a:prstGeom>
        </p:spPr>
        <p:txBody>
          <a:bodyPr/>
          <a:lstStyle/>
          <a:p>
            <a:r>
              <a:t>Titeltext</a:t>
            </a:r>
          </a:p>
        </p:txBody>
      </p:sp>
      <p:sp>
        <p:nvSpPr>
          <p:cNvPr id="110" name="Shape 110"/>
          <p:cNvSpPr>
            <a:spLocks noGrp="1"/>
          </p:cNvSpPr>
          <p:nvPr>
            <p:ph type="body" sz="half" idx="1"/>
          </p:nvPr>
        </p:nvSpPr>
        <p:spPr>
          <a:xfrm>
            <a:off x="457200" y="1600200"/>
            <a:ext cx="4038600" cy="4525963"/>
          </a:xfrm>
          <a:prstGeom prst="rect">
            <a:avLst/>
          </a:prstGeom>
        </p:spPr>
        <p:txBody>
          <a:bodyPr/>
          <a:lstStyle>
            <a:lvl4pPr marL="1046868" indent="-419805"/>
            <a:lvl5pPr marL="1319212" indent="-422275"/>
          </a:lstStyle>
          <a:p>
            <a:r>
              <a:t>Textebene 1</a:t>
            </a:r>
          </a:p>
          <a:p>
            <a:pPr lvl="1"/>
            <a:r>
              <a:t>Textebene 2</a:t>
            </a:r>
          </a:p>
          <a:p>
            <a:pPr lvl="2"/>
            <a:r>
              <a:t>Textebene 3</a:t>
            </a:r>
          </a:p>
          <a:p>
            <a:pPr lvl="3"/>
            <a:r>
              <a:t>Textebene 4</a:t>
            </a:r>
          </a:p>
          <a:p>
            <a:pPr lvl="4"/>
            <a:r>
              <a:t>Textebene 5</a:t>
            </a:r>
          </a:p>
        </p:txBody>
      </p:sp>
      <p:sp>
        <p:nvSpPr>
          <p:cNvPr id="111" name="Shape 111"/>
          <p:cNvSpPr>
            <a:spLocks noGrp="1"/>
          </p:cNvSpPr>
          <p:nvPr>
            <p:ph type="sldNum" sz="quarter" idx="2"/>
          </p:nvPr>
        </p:nvSpPr>
        <p:spPr>
          <a:xfrm>
            <a:off x="8413191" y="6404292"/>
            <a:ext cx="273609" cy="269241"/>
          </a:xfrm>
          <a:prstGeom prst="rect">
            <a:avLst/>
          </a:prstGeom>
        </p:spPr>
        <p:txBody>
          <a:bodyPr/>
          <a:lstStyle/>
          <a:p>
            <a:fld id="{86CB4B4D-7CA3-9044-876B-883B54F8677D}" type="slidenum">
              <a:t>‹Nr.›</a:t>
            </a:fld>
            <a:endParaRPr/>
          </a:p>
        </p:txBody>
      </p:sp>
      <p:sp>
        <p:nvSpPr>
          <p:cNvPr id="23" name="Shape 57"/>
          <p:cNvSpPr txBox="1">
            <a:spLocks/>
          </p:cNvSpPr>
          <p:nvPr userDrawn="1"/>
        </p:nvSpPr>
        <p:spPr>
          <a:xfrm>
            <a:off x="8702541" y="639479"/>
            <a:ext cx="477971" cy="269241"/>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pPr algn="ctr"/>
            <a:endParaRPr lang="de-CH" sz="1000" dirty="0">
              <a:solidFill>
                <a:schemeClr val="bg1"/>
              </a:solidFill>
            </a:endParaRPr>
          </a:p>
        </p:txBody>
      </p:sp>
      <p:sp>
        <p:nvSpPr>
          <p:cNvPr id="24" name="Shape 39"/>
          <p:cNvSpPr/>
          <p:nvPr userDrawn="1"/>
        </p:nvSpPr>
        <p:spPr>
          <a:xfrm>
            <a:off x="251520" y="418005"/>
            <a:ext cx="972001" cy="553996"/>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rPr lang="de-CH" dirty="0" smtClean="0"/>
              <a:t>FORUM</a:t>
            </a:r>
          </a:p>
          <a:p>
            <a:r>
              <a:rPr dirty="0" smtClean="0"/>
              <a:t>AGILE </a:t>
            </a:r>
            <a:r>
              <a:rPr dirty="0"/>
              <a:t>VERWALTUNG</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Vergleich">
    <p:spTree>
      <p:nvGrpSpPr>
        <p:cNvPr id="1" name=""/>
        <p:cNvGrpSpPr/>
        <p:nvPr/>
      </p:nvGrpSpPr>
      <p:grpSpPr>
        <a:xfrm>
          <a:off x="0" y="0"/>
          <a:ext cx="0" cy="0"/>
          <a:chOff x="0" y="0"/>
          <a:chExt cx="0" cy="0"/>
        </a:xfrm>
      </p:grpSpPr>
      <p:sp>
        <p:nvSpPr>
          <p:cNvPr id="118" name="Shape 118"/>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sp>
        <p:nvSpPr>
          <p:cNvPr id="119" name="Shape 119"/>
          <p:cNvSpPr/>
          <p:nvPr/>
        </p:nvSpPr>
        <p:spPr>
          <a:xfrm>
            <a:off x="251520" y="0"/>
            <a:ext cx="972001" cy="972001"/>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122" name="Shape 122"/>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270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123" name="Shape 123"/>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124"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125"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126"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127"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128"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129"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130"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pic>
        <p:nvPicPr>
          <p:cNvPr id="131"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132"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133"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sp>
        <p:nvSpPr>
          <p:cNvPr id="134" name="Shape 134"/>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135"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sp>
        <p:nvSpPr>
          <p:cNvPr id="136" name="Shape 136"/>
          <p:cNvSpPr>
            <a:spLocks noGrp="1"/>
          </p:cNvSpPr>
          <p:nvPr>
            <p:ph type="title"/>
          </p:nvPr>
        </p:nvSpPr>
        <p:spPr>
          <a:xfrm>
            <a:off x="467543" y="980728"/>
            <a:ext cx="8229601" cy="792089"/>
          </a:xfrm>
          <a:prstGeom prst="rect">
            <a:avLst/>
          </a:prstGeom>
        </p:spPr>
        <p:txBody>
          <a:bodyPr/>
          <a:lstStyle/>
          <a:p>
            <a:r>
              <a:t>Titeltext</a:t>
            </a:r>
          </a:p>
        </p:txBody>
      </p:sp>
      <p:sp>
        <p:nvSpPr>
          <p:cNvPr id="137" name="Shape 137"/>
          <p:cNvSpPr>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a:lvl1pPr>
            <a:lvl2pPr marL="0" indent="457200">
              <a:spcBef>
                <a:spcPts val="500"/>
              </a:spcBef>
              <a:buSzTx/>
              <a:buFontTx/>
              <a:buNone/>
              <a:defRPr sz="2400"/>
            </a:lvl2pPr>
            <a:lvl3pPr marL="0" indent="914400">
              <a:spcBef>
                <a:spcPts val="500"/>
              </a:spcBef>
              <a:buSzTx/>
              <a:buFontTx/>
              <a:buNone/>
              <a:defRPr sz="2400"/>
            </a:lvl3pPr>
            <a:lvl4pPr marL="0" indent="1371600">
              <a:spcBef>
                <a:spcPts val="500"/>
              </a:spcBef>
              <a:buSzTx/>
              <a:buFontTx/>
              <a:buNone/>
              <a:defRPr sz="2400"/>
            </a:lvl4pPr>
            <a:lvl5pPr marL="0" indent="1828800">
              <a:spcBef>
                <a:spcPts val="500"/>
              </a:spcBef>
              <a:buSzTx/>
              <a:buFontTx/>
              <a:buNone/>
              <a:defRPr sz="2400"/>
            </a:lvl5pPr>
          </a:lstStyle>
          <a:p>
            <a:r>
              <a:t>Textebene 1</a:t>
            </a:r>
          </a:p>
          <a:p>
            <a:pPr lvl="1"/>
            <a:r>
              <a:t>Textebene 2</a:t>
            </a:r>
          </a:p>
          <a:p>
            <a:pPr lvl="2"/>
            <a:r>
              <a:t>Textebene 3</a:t>
            </a:r>
          </a:p>
          <a:p>
            <a:pPr lvl="3"/>
            <a:r>
              <a:t>Textebene 4</a:t>
            </a:r>
          </a:p>
          <a:p>
            <a:pPr lvl="4"/>
            <a:r>
              <a:t>Textebene 5</a:t>
            </a:r>
          </a:p>
        </p:txBody>
      </p:sp>
      <p:sp>
        <p:nvSpPr>
          <p:cNvPr id="138" name="Shape 138"/>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a:pPr>
            <a:endParaRPr/>
          </a:p>
        </p:txBody>
      </p:sp>
      <p:sp>
        <p:nvSpPr>
          <p:cNvPr id="139" name="Shape 139"/>
          <p:cNvSpPr>
            <a:spLocks noGrp="1"/>
          </p:cNvSpPr>
          <p:nvPr>
            <p:ph type="sldNum" sz="quarter" idx="2"/>
          </p:nvPr>
        </p:nvSpPr>
        <p:spPr>
          <a:xfrm>
            <a:off x="8413191" y="6404292"/>
            <a:ext cx="273609" cy="269241"/>
          </a:xfrm>
          <a:prstGeom prst="rect">
            <a:avLst/>
          </a:prstGeom>
        </p:spPr>
        <p:txBody>
          <a:bodyPr/>
          <a:lstStyle/>
          <a:p>
            <a:fld id="{86CB4B4D-7CA3-9044-876B-883B54F8677D}" type="slidenum">
              <a:t>‹Nr.›</a:t>
            </a:fld>
            <a:endParaRPr/>
          </a:p>
        </p:txBody>
      </p:sp>
      <p:sp>
        <p:nvSpPr>
          <p:cNvPr id="24" name="Shape 57"/>
          <p:cNvSpPr txBox="1">
            <a:spLocks/>
          </p:cNvSpPr>
          <p:nvPr userDrawn="1"/>
        </p:nvSpPr>
        <p:spPr>
          <a:xfrm>
            <a:off x="8702541" y="639479"/>
            <a:ext cx="477971" cy="269241"/>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pPr algn="ctr"/>
            <a:endParaRPr lang="de-CH" sz="1000" dirty="0">
              <a:solidFill>
                <a:schemeClr val="bg1"/>
              </a:solidFill>
              <a:latin typeface="+mn-lt"/>
            </a:endParaRPr>
          </a:p>
        </p:txBody>
      </p:sp>
      <p:sp>
        <p:nvSpPr>
          <p:cNvPr id="25" name="Shape 39"/>
          <p:cNvSpPr/>
          <p:nvPr userDrawn="1"/>
        </p:nvSpPr>
        <p:spPr>
          <a:xfrm>
            <a:off x="251520" y="418005"/>
            <a:ext cx="972001" cy="553996"/>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rPr lang="de-CH" dirty="0" smtClean="0"/>
              <a:t>FORUM</a:t>
            </a:r>
          </a:p>
          <a:p>
            <a:r>
              <a:rPr dirty="0" smtClean="0"/>
              <a:t>AGILE </a:t>
            </a:r>
            <a:r>
              <a:rPr dirty="0"/>
              <a:t>VERWALTUNG</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Nur Titel">
    <p:spTree>
      <p:nvGrpSpPr>
        <p:cNvPr id="1" name=""/>
        <p:cNvGrpSpPr/>
        <p:nvPr/>
      </p:nvGrpSpPr>
      <p:grpSpPr>
        <a:xfrm>
          <a:off x="0" y="0"/>
          <a:ext cx="0" cy="0"/>
          <a:chOff x="0" y="0"/>
          <a:chExt cx="0" cy="0"/>
        </a:xfrm>
      </p:grpSpPr>
      <p:sp>
        <p:nvSpPr>
          <p:cNvPr id="146" name="Shape 146"/>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sp>
        <p:nvSpPr>
          <p:cNvPr id="147" name="Shape 147"/>
          <p:cNvSpPr/>
          <p:nvPr/>
        </p:nvSpPr>
        <p:spPr>
          <a:xfrm>
            <a:off x="251520" y="0"/>
            <a:ext cx="972001" cy="972001"/>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150" name="Shape 150"/>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270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151" name="Shape 151"/>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152"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153"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154"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155"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156"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157"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158"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pic>
        <p:nvPicPr>
          <p:cNvPr id="159"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160"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161"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sp>
        <p:nvSpPr>
          <p:cNvPr id="162" name="Shape 162"/>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163"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sp>
        <p:nvSpPr>
          <p:cNvPr id="164" name="Shape 164"/>
          <p:cNvSpPr>
            <a:spLocks noGrp="1"/>
          </p:cNvSpPr>
          <p:nvPr>
            <p:ph type="title"/>
          </p:nvPr>
        </p:nvSpPr>
        <p:spPr>
          <a:xfrm>
            <a:off x="1310952" y="692696"/>
            <a:ext cx="7293496" cy="792089"/>
          </a:xfrm>
          <a:prstGeom prst="rect">
            <a:avLst/>
          </a:prstGeom>
        </p:spPr>
        <p:txBody>
          <a:bodyPr/>
          <a:lstStyle>
            <a:lvl1pPr algn="ctr">
              <a:defRPr/>
            </a:lvl1pPr>
          </a:lstStyle>
          <a:p>
            <a:r>
              <a:t>Titeltext</a:t>
            </a:r>
          </a:p>
        </p:txBody>
      </p:sp>
      <p:sp>
        <p:nvSpPr>
          <p:cNvPr id="165" name="Shape 165"/>
          <p:cNvSpPr>
            <a:spLocks noGrp="1"/>
          </p:cNvSpPr>
          <p:nvPr>
            <p:ph type="sldNum" sz="quarter" idx="2"/>
          </p:nvPr>
        </p:nvSpPr>
        <p:spPr>
          <a:xfrm>
            <a:off x="8413191" y="6404292"/>
            <a:ext cx="273609" cy="269241"/>
          </a:xfrm>
          <a:prstGeom prst="rect">
            <a:avLst/>
          </a:prstGeom>
        </p:spPr>
        <p:txBody>
          <a:bodyPr/>
          <a:lstStyle/>
          <a:p>
            <a:fld id="{86CB4B4D-7CA3-9044-876B-883B54F8677D}" type="slidenum">
              <a:t>‹Nr.›</a:t>
            </a:fld>
            <a:endParaRPr/>
          </a:p>
        </p:txBody>
      </p:sp>
      <p:sp>
        <p:nvSpPr>
          <p:cNvPr id="22" name="Shape 57"/>
          <p:cNvSpPr txBox="1">
            <a:spLocks/>
          </p:cNvSpPr>
          <p:nvPr userDrawn="1"/>
        </p:nvSpPr>
        <p:spPr>
          <a:xfrm>
            <a:off x="8702541" y="639479"/>
            <a:ext cx="477971" cy="269241"/>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pPr algn="ctr"/>
            <a:endParaRPr lang="de-CH" sz="1000" dirty="0">
              <a:solidFill>
                <a:schemeClr val="bg1"/>
              </a:solidFill>
            </a:endParaRPr>
          </a:p>
        </p:txBody>
      </p:sp>
      <p:sp>
        <p:nvSpPr>
          <p:cNvPr id="23" name="Shape 39"/>
          <p:cNvSpPr/>
          <p:nvPr userDrawn="1"/>
        </p:nvSpPr>
        <p:spPr>
          <a:xfrm>
            <a:off x="251520" y="418005"/>
            <a:ext cx="972001" cy="553996"/>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rPr lang="de-CH" dirty="0" smtClean="0"/>
              <a:t>FORUM</a:t>
            </a:r>
          </a:p>
          <a:p>
            <a:r>
              <a:rPr dirty="0" smtClean="0"/>
              <a:t>AGILE </a:t>
            </a:r>
            <a:r>
              <a:rPr dirty="0"/>
              <a:t>VERWALTUNG</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Leer">
    <p:spTree>
      <p:nvGrpSpPr>
        <p:cNvPr id="1" name=""/>
        <p:cNvGrpSpPr/>
        <p:nvPr/>
      </p:nvGrpSpPr>
      <p:grpSpPr>
        <a:xfrm>
          <a:off x="0" y="0"/>
          <a:ext cx="0" cy="0"/>
          <a:chOff x="0" y="0"/>
          <a:chExt cx="0" cy="0"/>
        </a:xfrm>
      </p:grpSpPr>
      <p:sp>
        <p:nvSpPr>
          <p:cNvPr id="172" name="Shape 172"/>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sp>
        <p:nvSpPr>
          <p:cNvPr id="173" name="Shape 173"/>
          <p:cNvSpPr/>
          <p:nvPr/>
        </p:nvSpPr>
        <p:spPr>
          <a:xfrm>
            <a:off x="251520" y="0"/>
            <a:ext cx="972001" cy="972001"/>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176" name="Shape 176"/>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270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177" name="Shape 177"/>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178"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179"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180"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181"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182"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183"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184"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pic>
        <p:nvPicPr>
          <p:cNvPr id="185"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186"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187"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sp>
        <p:nvSpPr>
          <p:cNvPr id="188" name="Shape 188"/>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189"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sp>
        <p:nvSpPr>
          <p:cNvPr id="190" name="Shape 190"/>
          <p:cNvSpPr>
            <a:spLocks noGrp="1"/>
          </p:cNvSpPr>
          <p:nvPr>
            <p:ph type="sldNum" sz="quarter" idx="2"/>
          </p:nvPr>
        </p:nvSpPr>
        <p:spPr>
          <a:xfrm>
            <a:off x="8413191" y="6404292"/>
            <a:ext cx="273609" cy="269241"/>
          </a:xfrm>
          <a:prstGeom prst="rect">
            <a:avLst/>
          </a:prstGeom>
        </p:spPr>
        <p:txBody>
          <a:bodyPr/>
          <a:lstStyle/>
          <a:p>
            <a:fld id="{86CB4B4D-7CA3-9044-876B-883B54F8677D}" type="slidenum">
              <a:t>‹Nr.›</a:t>
            </a:fld>
            <a:endParaRPr/>
          </a:p>
        </p:txBody>
      </p:sp>
      <p:sp>
        <p:nvSpPr>
          <p:cNvPr id="21" name="Shape 57"/>
          <p:cNvSpPr txBox="1">
            <a:spLocks/>
          </p:cNvSpPr>
          <p:nvPr userDrawn="1"/>
        </p:nvSpPr>
        <p:spPr>
          <a:xfrm>
            <a:off x="8702541" y="639479"/>
            <a:ext cx="477971" cy="269241"/>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pPr algn="ctr"/>
            <a:endParaRPr lang="de-CH" sz="1000" dirty="0">
              <a:solidFill>
                <a:schemeClr val="bg1"/>
              </a:solidFill>
            </a:endParaRPr>
          </a:p>
        </p:txBody>
      </p:sp>
      <p:sp>
        <p:nvSpPr>
          <p:cNvPr id="22" name="Shape 39"/>
          <p:cNvSpPr/>
          <p:nvPr userDrawn="1"/>
        </p:nvSpPr>
        <p:spPr>
          <a:xfrm>
            <a:off x="251520" y="418005"/>
            <a:ext cx="972001" cy="553996"/>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rPr lang="de-CH" dirty="0" smtClean="0"/>
              <a:t>FORUM</a:t>
            </a:r>
          </a:p>
          <a:p>
            <a:r>
              <a:rPr dirty="0" smtClean="0"/>
              <a:t>AGILE </a:t>
            </a:r>
            <a:r>
              <a:rPr dirty="0"/>
              <a:t>VERWALTUNG</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Inhalt mit Überschrift">
    <p:spTree>
      <p:nvGrpSpPr>
        <p:cNvPr id="1" name=""/>
        <p:cNvGrpSpPr/>
        <p:nvPr/>
      </p:nvGrpSpPr>
      <p:grpSpPr>
        <a:xfrm>
          <a:off x="0" y="0"/>
          <a:ext cx="0" cy="0"/>
          <a:chOff x="0" y="0"/>
          <a:chExt cx="0" cy="0"/>
        </a:xfrm>
      </p:grpSpPr>
      <p:sp>
        <p:nvSpPr>
          <p:cNvPr id="197" name="Shape 197"/>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grpSp>
        <p:nvGrpSpPr>
          <p:cNvPr id="200" name="Group 200"/>
          <p:cNvGrpSpPr/>
          <p:nvPr/>
        </p:nvGrpSpPr>
        <p:grpSpPr>
          <a:xfrm>
            <a:off x="251520" y="0"/>
            <a:ext cx="972000" cy="972000"/>
            <a:chOff x="0" y="0"/>
            <a:chExt cx="971999" cy="971999"/>
          </a:xfrm>
        </p:grpSpPr>
        <p:sp>
          <p:nvSpPr>
            <p:cNvPr id="198" name="Shape 198"/>
            <p:cNvSpPr/>
            <p:nvPr/>
          </p:nvSpPr>
          <p:spPr>
            <a:xfrm>
              <a:off x="0" y="0"/>
              <a:ext cx="972000" cy="972000"/>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199" name="Shape 199"/>
            <p:cNvSpPr/>
            <p:nvPr/>
          </p:nvSpPr>
          <p:spPr>
            <a:xfrm>
              <a:off x="0" y="575759"/>
              <a:ext cx="972000" cy="3962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t>AGILE VERWALTUNG</a:t>
              </a:r>
            </a:p>
          </p:txBody>
        </p:sp>
      </p:grpSp>
      <p:sp>
        <p:nvSpPr>
          <p:cNvPr id="201" name="Shape 201"/>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270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202" name="Shape 202"/>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203"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204"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205"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206"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207"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208"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209"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pic>
        <p:nvPicPr>
          <p:cNvPr id="210"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211"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212"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sp>
        <p:nvSpPr>
          <p:cNvPr id="213" name="Shape 213"/>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214"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sp>
        <p:nvSpPr>
          <p:cNvPr id="215" name="Shape 215"/>
          <p:cNvSpPr>
            <a:spLocks noGrp="1"/>
          </p:cNvSpPr>
          <p:nvPr>
            <p:ph type="title"/>
          </p:nvPr>
        </p:nvSpPr>
        <p:spPr>
          <a:xfrm>
            <a:off x="457200" y="273050"/>
            <a:ext cx="3008314" cy="1162050"/>
          </a:xfrm>
          <a:prstGeom prst="rect">
            <a:avLst/>
          </a:prstGeom>
        </p:spPr>
        <p:txBody>
          <a:bodyPr anchor="b"/>
          <a:lstStyle>
            <a:lvl1pPr>
              <a:defRPr sz="2000"/>
            </a:lvl1pPr>
          </a:lstStyle>
          <a:p>
            <a:r>
              <a:t>Titeltext</a:t>
            </a:r>
          </a:p>
        </p:txBody>
      </p:sp>
      <p:sp>
        <p:nvSpPr>
          <p:cNvPr id="216" name="Shape 216"/>
          <p:cNvSpPr>
            <a:spLocks noGrp="1"/>
          </p:cNvSpPr>
          <p:nvPr>
            <p:ph type="body" idx="1"/>
          </p:nvPr>
        </p:nvSpPr>
        <p:spPr>
          <a:xfrm>
            <a:off x="3575050" y="273050"/>
            <a:ext cx="5111750" cy="5853113"/>
          </a:xfrm>
          <a:prstGeom prst="rect">
            <a:avLst/>
          </a:prstGeom>
        </p:spPr>
        <p:txBody>
          <a:bodyPr/>
          <a:lstStyle>
            <a:lvl1pPr>
              <a:spcBef>
                <a:spcPts val="700"/>
              </a:spcBef>
              <a:defRPr sz="3200"/>
            </a:lvl1pPr>
            <a:lvl2pPr marL="593272" indent="-415472">
              <a:spcBef>
                <a:spcPts val="700"/>
              </a:spcBef>
              <a:defRPr sz="3200"/>
            </a:lvl2pPr>
            <a:lvl3pPr marL="717550" indent="-361950">
              <a:spcBef>
                <a:spcPts val="700"/>
              </a:spcBef>
              <a:defRPr sz="3200"/>
            </a:lvl3pPr>
            <a:lvl4pPr marL="1058862" indent="-431800">
              <a:spcBef>
                <a:spcPts val="700"/>
              </a:spcBef>
              <a:defRPr sz="3200"/>
            </a:lvl4pPr>
            <a:lvl5pPr marL="1331277" indent="-434340">
              <a:spcBef>
                <a:spcPts val="700"/>
              </a:spcBef>
              <a:defRPr sz="3200"/>
            </a:lvl5pPr>
          </a:lstStyle>
          <a:p>
            <a:r>
              <a:t>Textebene 1</a:t>
            </a:r>
          </a:p>
          <a:p>
            <a:pPr lvl="1"/>
            <a:r>
              <a:t>Textebene 2</a:t>
            </a:r>
          </a:p>
          <a:p>
            <a:pPr lvl="2"/>
            <a:r>
              <a:t>Textebene 3</a:t>
            </a:r>
          </a:p>
          <a:p>
            <a:pPr lvl="3"/>
            <a:r>
              <a:t>Textebene 4</a:t>
            </a:r>
          </a:p>
          <a:p>
            <a:pPr lvl="4"/>
            <a:r>
              <a:t>Textebene 5</a:t>
            </a:r>
          </a:p>
        </p:txBody>
      </p:sp>
      <p:sp>
        <p:nvSpPr>
          <p:cNvPr id="217" name="Shape 217"/>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218" name="Shape 218"/>
          <p:cNvSpPr>
            <a:spLocks noGrp="1"/>
          </p:cNvSpPr>
          <p:nvPr>
            <p:ph type="sldNum" sz="quarter" idx="2"/>
          </p:nvPr>
        </p:nvSpPr>
        <p:spPr>
          <a:xfrm>
            <a:off x="8413191" y="6404292"/>
            <a:ext cx="273609" cy="269241"/>
          </a:xfrm>
          <a:prstGeom prst="rect">
            <a:avLst/>
          </a:prstGeom>
        </p:spPr>
        <p:txBody>
          <a:bodyPr/>
          <a:lstStyle/>
          <a:p>
            <a:fld id="{86CB4B4D-7CA3-9044-876B-883B54F8677D}" type="slidenum">
              <a:t>‹Nr.›</a:t>
            </a:fld>
            <a:endParaRPr/>
          </a:p>
        </p:txBody>
      </p:sp>
      <p:sp>
        <p:nvSpPr>
          <p:cNvPr id="24" name="Shape 57"/>
          <p:cNvSpPr txBox="1">
            <a:spLocks/>
          </p:cNvSpPr>
          <p:nvPr userDrawn="1"/>
        </p:nvSpPr>
        <p:spPr>
          <a:xfrm>
            <a:off x="8702541" y="639479"/>
            <a:ext cx="477971" cy="269241"/>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pPr algn="ctr"/>
            <a:endParaRPr lang="de-CH" sz="10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Bild mit Überschrift">
    <p:spTree>
      <p:nvGrpSpPr>
        <p:cNvPr id="1" name=""/>
        <p:cNvGrpSpPr/>
        <p:nvPr/>
      </p:nvGrpSpPr>
      <p:grpSpPr>
        <a:xfrm>
          <a:off x="0" y="0"/>
          <a:ext cx="0" cy="0"/>
          <a:chOff x="0" y="0"/>
          <a:chExt cx="0" cy="0"/>
        </a:xfrm>
      </p:grpSpPr>
      <p:sp>
        <p:nvSpPr>
          <p:cNvPr id="225" name="Shape 225"/>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grpSp>
        <p:nvGrpSpPr>
          <p:cNvPr id="228" name="Group 228"/>
          <p:cNvGrpSpPr/>
          <p:nvPr/>
        </p:nvGrpSpPr>
        <p:grpSpPr>
          <a:xfrm>
            <a:off x="251520" y="0"/>
            <a:ext cx="972000" cy="972000"/>
            <a:chOff x="0" y="0"/>
            <a:chExt cx="971999" cy="971999"/>
          </a:xfrm>
        </p:grpSpPr>
        <p:sp>
          <p:nvSpPr>
            <p:cNvPr id="226" name="Shape 226"/>
            <p:cNvSpPr/>
            <p:nvPr/>
          </p:nvSpPr>
          <p:spPr>
            <a:xfrm>
              <a:off x="0" y="0"/>
              <a:ext cx="972000" cy="972000"/>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227" name="Shape 227"/>
            <p:cNvSpPr/>
            <p:nvPr/>
          </p:nvSpPr>
          <p:spPr>
            <a:xfrm>
              <a:off x="0" y="575759"/>
              <a:ext cx="972000" cy="3962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t>AGILE VERWALTUNG</a:t>
              </a:r>
            </a:p>
          </p:txBody>
        </p:sp>
      </p:grpSp>
      <p:sp>
        <p:nvSpPr>
          <p:cNvPr id="229" name="Shape 229"/>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270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230" name="Shape 230"/>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231"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232"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233"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234"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235"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236"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237"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pic>
        <p:nvPicPr>
          <p:cNvPr id="238"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239"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240"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sp>
        <p:nvSpPr>
          <p:cNvPr id="241" name="Shape 241"/>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242"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sp>
        <p:nvSpPr>
          <p:cNvPr id="243" name="Shape 243"/>
          <p:cNvSpPr>
            <a:spLocks noGrp="1"/>
          </p:cNvSpPr>
          <p:nvPr>
            <p:ph type="title"/>
          </p:nvPr>
        </p:nvSpPr>
        <p:spPr>
          <a:xfrm>
            <a:off x="1792288" y="4800600"/>
            <a:ext cx="5486401" cy="566738"/>
          </a:xfrm>
          <a:prstGeom prst="rect">
            <a:avLst/>
          </a:prstGeom>
        </p:spPr>
        <p:txBody>
          <a:bodyPr anchor="b"/>
          <a:lstStyle>
            <a:lvl1pPr>
              <a:defRPr sz="2000"/>
            </a:lvl1pPr>
          </a:lstStyle>
          <a:p>
            <a:r>
              <a:t>Titeltext</a:t>
            </a:r>
          </a:p>
        </p:txBody>
      </p:sp>
      <p:sp>
        <p:nvSpPr>
          <p:cNvPr id="244" name="Shape 244"/>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245" name="Shape 245"/>
          <p:cNvSpPr>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Textebene 1</a:t>
            </a:r>
          </a:p>
          <a:p>
            <a:pPr lvl="1"/>
            <a:r>
              <a:t>Textebene 2</a:t>
            </a:r>
          </a:p>
          <a:p>
            <a:pPr lvl="2"/>
            <a:r>
              <a:t>Textebene 3</a:t>
            </a:r>
          </a:p>
          <a:p>
            <a:pPr lvl="3"/>
            <a:r>
              <a:t>Textebene 4</a:t>
            </a:r>
          </a:p>
          <a:p>
            <a:pPr lvl="4"/>
            <a:r>
              <a:t>Textebene 5</a:t>
            </a:r>
          </a:p>
        </p:txBody>
      </p:sp>
      <p:sp>
        <p:nvSpPr>
          <p:cNvPr id="246" name="Shape 246"/>
          <p:cNvSpPr>
            <a:spLocks noGrp="1"/>
          </p:cNvSpPr>
          <p:nvPr>
            <p:ph type="sldNum" sz="quarter" idx="2"/>
          </p:nvPr>
        </p:nvSpPr>
        <p:spPr>
          <a:xfrm>
            <a:off x="8413191" y="6404292"/>
            <a:ext cx="273609" cy="269241"/>
          </a:xfrm>
          <a:prstGeom prst="rect">
            <a:avLst/>
          </a:prstGeom>
        </p:spPr>
        <p:txBody>
          <a:bodyPr/>
          <a:lstStyle/>
          <a:p>
            <a:fld id="{86CB4B4D-7CA3-9044-876B-883B54F8677D}" type="slidenum">
              <a:t>‹Nr.›</a:t>
            </a:fld>
            <a:endParaRPr/>
          </a:p>
        </p:txBody>
      </p:sp>
      <p:sp>
        <p:nvSpPr>
          <p:cNvPr id="24" name="Shape 57"/>
          <p:cNvSpPr txBox="1">
            <a:spLocks/>
          </p:cNvSpPr>
          <p:nvPr userDrawn="1"/>
        </p:nvSpPr>
        <p:spPr>
          <a:xfrm>
            <a:off x="8702541" y="639479"/>
            <a:ext cx="477971" cy="269241"/>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pPr algn="ctr"/>
            <a:endParaRPr lang="de-CH" sz="10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el und vertikaler Text">
    <p:spTree>
      <p:nvGrpSpPr>
        <p:cNvPr id="1" name=""/>
        <p:cNvGrpSpPr/>
        <p:nvPr/>
      </p:nvGrpSpPr>
      <p:grpSpPr>
        <a:xfrm>
          <a:off x="0" y="0"/>
          <a:ext cx="0" cy="0"/>
          <a:chOff x="0" y="0"/>
          <a:chExt cx="0" cy="0"/>
        </a:xfrm>
      </p:grpSpPr>
      <p:sp>
        <p:nvSpPr>
          <p:cNvPr id="253" name="Shape 253"/>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grpSp>
        <p:nvGrpSpPr>
          <p:cNvPr id="256" name="Group 256"/>
          <p:cNvGrpSpPr/>
          <p:nvPr/>
        </p:nvGrpSpPr>
        <p:grpSpPr>
          <a:xfrm>
            <a:off x="251520" y="0"/>
            <a:ext cx="972000" cy="972000"/>
            <a:chOff x="0" y="0"/>
            <a:chExt cx="971999" cy="971999"/>
          </a:xfrm>
        </p:grpSpPr>
        <p:sp>
          <p:nvSpPr>
            <p:cNvPr id="254" name="Shape 254"/>
            <p:cNvSpPr/>
            <p:nvPr/>
          </p:nvSpPr>
          <p:spPr>
            <a:xfrm>
              <a:off x="0" y="0"/>
              <a:ext cx="972000" cy="972000"/>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255" name="Shape 255"/>
            <p:cNvSpPr/>
            <p:nvPr/>
          </p:nvSpPr>
          <p:spPr>
            <a:xfrm>
              <a:off x="0" y="575759"/>
              <a:ext cx="972000" cy="3962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t>AGILE VERWALTUNG</a:t>
              </a:r>
            </a:p>
          </p:txBody>
        </p:sp>
      </p:grpSp>
      <p:sp>
        <p:nvSpPr>
          <p:cNvPr id="257" name="Shape 257"/>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270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258" name="Shape 258"/>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259" name="image1.tif"/>
          <p:cNvPicPr>
            <a:picLocks noChangeAspect="1"/>
          </p:cNvPicPr>
          <p:nvPr/>
        </p:nvPicPr>
        <p:blipFill>
          <a:blip r:embed="rId2">
            <a:extLst/>
          </a:blip>
          <a:srcRect l="31020" t="9481" r="28679" b="28707"/>
          <a:stretch>
            <a:fillRect/>
          </a:stretch>
        </p:blipFill>
        <p:spPr>
          <a:xfrm rot="1678149">
            <a:off x="2167834" y="133116"/>
            <a:ext cx="180002" cy="180001"/>
          </a:xfrm>
          <a:prstGeom prst="rect">
            <a:avLst/>
          </a:prstGeom>
          <a:ln w="12700">
            <a:miter lim="400000"/>
          </a:ln>
        </p:spPr>
      </p:pic>
      <p:pic>
        <p:nvPicPr>
          <p:cNvPr id="260" name="image1.tif"/>
          <p:cNvPicPr>
            <a:picLocks noChangeAspect="1"/>
          </p:cNvPicPr>
          <p:nvPr/>
        </p:nvPicPr>
        <p:blipFill>
          <a:blip r:embed="rId3">
            <a:extLst/>
          </a:blip>
          <a:srcRect l="31020" t="9481" r="28679" b="28707"/>
          <a:stretch>
            <a:fillRect/>
          </a:stretch>
        </p:blipFill>
        <p:spPr>
          <a:xfrm rot="10800000">
            <a:off x="4896196" y="101418"/>
            <a:ext cx="180002" cy="180001"/>
          </a:xfrm>
          <a:prstGeom prst="rect">
            <a:avLst/>
          </a:prstGeom>
          <a:ln w="12700">
            <a:miter lim="400000"/>
          </a:ln>
        </p:spPr>
      </p:pic>
      <p:pic>
        <p:nvPicPr>
          <p:cNvPr id="261" name="image1.tif"/>
          <p:cNvPicPr>
            <a:picLocks noChangeAspect="1"/>
          </p:cNvPicPr>
          <p:nvPr/>
        </p:nvPicPr>
        <p:blipFill>
          <a:blip r:embed="rId2">
            <a:extLst/>
          </a:blip>
          <a:srcRect l="31020" t="9481" r="28679" b="28707"/>
          <a:stretch>
            <a:fillRect/>
          </a:stretch>
        </p:blipFill>
        <p:spPr>
          <a:xfrm rot="1803235">
            <a:off x="4644997" y="579131"/>
            <a:ext cx="180002" cy="180001"/>
          </a:xfrm>
          <a:prstGeom prst="rect">
            <a:avLst/>
          </a:prstGeom>
          <a:ln w="12700">
            <a:miter lim="400000"/>
          </a:ln>
        </p:spPr>
      </p:pic>
      <p:pic>
        <p:nvPicPr>
          <p:cNvPr id="262" name="image1.tif"/>
          <p:cNvPicPr>
            <a:picLocks noChangeAspect="1"/>
          </p:cNvPicPr>
          <p:nvPr/>
        </p:nvPicPr>
        <p:blipFill>
          <a:blip r:embed="rId3">
            <a:extLst/>
          </a:blip>
          <a:srcRect l="31020" t="9481" r="28679" b="28707"/>
          <a:stretch>
            <a:fillRect/>
          </a:stretch>
        </p:blipFill>
        <p:spPr>
          <a:xfrm rot="10800000">
            <a:off x="3131839" y="223117"/>
            <a:ext cx="180002" cy="180001"/>
          </a:xfrm>
          <a:prstGeom prst="rect">
            <a:avLst/>
          </a:prstGeom>
          <a:ln w="12700">
            <a:miter lim="400000"/>
          </a:ln>
        </p:spPr>
      </p:pic>
      <p:pic>
        <p:nvPicPr>
          <p:cNvPr id="263" name="image1.tif"/>
          <p:cNvPicPr>
            <a:picLocks noChangeAspect="1"/>
          </p:cNvPicPr>
          <p:nvPr/>
        </p:nvPicPr>
        <p:blipFill>
          <a:blip r:embed="rId4">
            <a:extLst/>
          </a:blip>
          <a:srcRect l="31020" t="9481" r="28679" b="28707"/>
          <a:stretch>
            <a:fillRect/>
          </a:stretch>
        </p:blipFill>
        <p:spPr>
          <a:xfrm rot="5400000">
            <a:off x="3311840" y="515821"/>
            <a:ext cx="180002" cy="180001"/>
          </a:xfrm>
          <a:prstGeom prst="rect">
            <a:avLst/>
          </a:prstGeom>
          <a:ln w="12700">
            <a:miter lim="400000"/>
          </a:ln>
        </p:spPr>
      </p:pic>
      <p:pic>
        <p:nvPicPr>
          <p:cNvPr id="264" name="image1.tif"/>
          <p:cNvPicPr>
            <a:picLocks noChangeAspect="1"/>
          </p:cNvPicPr>
          <p:nvPr/>
        </p:nvPicPr>
        <p:blipFill>
          <a:blip r:embed="rId4">
            <a:extLst/>
          </a:blip>
          <a:srcRect l="31020" t="9481" r="28679" b="28707"/>
          <a:stretch>
            <a:fillRect/>
          </a:stretch>
        </p:blipFill>
        <p:spPr>
          <a:xfrm rot="5400000">
            <a:off x="7416296" y="296711"/>
            <a:ext cx="180002" cy="180001"/>
          </a:xfrm>
          <a:prstGeom prst="rect">
            <a:avLst/>
          </a:prstGeom>
          <a:ln w="12700">
            <a:miter lim="400000"/>
          </a:ln>
        </p:spPr>
      </p:pic>
      <p:pic>
        <p:nvPicPr>
          <p:cNvPr id="265" name="image1.tif"/>
          <p:cNvPicPr>
            <a:picLocks noChangeAspect="1"/>
          </p:cNvPicPr>
          <p:nvPr/>
        </p:nvPicPr>
        <p:blipFill>
          <a:blip r:embed="rId4">
            <a:extLst/>
          </a:blip>
          <a:srcRect l="31020" t="9481" r="28679" b="28707"/>
          <a:stretch>
            <a:fillRect/>
          </a:stretch>
        </p:blipFill>
        <p:spPr>
          <a:xfrm rot="5400000">
            <a:off x="5166195" y="456158"/>
            <a:ext cx="180002" cy="180001"/>
          </a:xfrm>
          <a:prstGeom prst="rect">
            <a:avLst/>
          </a:prstGeom>
          <a:ln w="12700">
            <a:miter lim="400000"/>
          </a:ln>
        </p:spPr>
      </p:pic>
      <p:pic>
        <p:nvPicPr>
          <p:cNvPr id="266" name="image2.tif"/>
          <p:cNvPicPr>
            <a:picLocks noChangeAspect="1"/>
          </p:cNvPicPr>
          <p:nvPr/>
        </p:nvPicPr>
        <p:blipFill>
          <a:blip r:embed="rId5">
            <a:extLst/>
          </a:blip>
          <a:srcRect l="31020" t="9481" r="28678" b="28707"/>
          <a:stretch>
            <a:fillRect/>
          </a:stretch>
        </p:blipFill>
        <p:spPr>
          <a:xfrm rot="10800000">
            <a:off x="7128310" y="6273343"/>
            <a:ext cx="252002" cy="252001"/>
          </a:xfrm>
          <a:prstGeom prst="rect">
            <a:avLst/>
          </a:prstGeom>
          <a:ln w="12700">
            <a:miter lim="400000"/>
          </a:ln>
        </p:spPr>
      </p:pic>
      <p:pic>
        <p:nvPicPr>
          <p:cNvPr id="267" name="image2.tif"/>
          <p:cNvPicPr>
            <a:picLocks noChangeAspect="1"/>
          </p:cNvPicPr>
          <p:nvPr/>
        </p:nvPicPr>
        <p:blipFill>
          <a:blip r:embed="rId6">
            <a:extLst/>
          </a:blip>
          <a:srcRect l="31020" t="9481" r="28678" b="28707"/>
          <a:stretch>
            <a:fillRect/>
          </a:stretch>
        </p:blipFill>
        <p:spPr>
          <a:xfrm rot="1803235">
            <a:off x="7874235" y="6515213"/>
            <a:ext cx="252002" cy="252001"/>
          </a:xfrm>
          <a:prstGeom prst="rect">
            <a:avLst/>
          </a:prstGeom>
          <a:ln w="12700">
            <a:miter lim="400000"/>
          </a:ln>
        </p:spPr>
      </p:pic>
      <p:pic>
        <p:nvPicPr>
          <p:cNvPr id="268" name="image2.tif"/>
          <p:cNvPicPr>
            <a:picLocks noChangeAspect="1"/>
          </p:cNvPicPr>
          <p:nvPr/>
        </p:nvPicPr>
        <p:blipFill>
          <a:blip r:embed="rId7">
            <a:extLst/>
          </a:blip>
          <a:srcRect l="31020" t="9481" r="28678" b="28707"/>
          <a:stretch>
            <a:fillRect/>
          </a:stretch>
        </p:blipFill>
        <p:spPr>
          <a:xfrm rot="4361246">
            <a:off x="8712486" y="6269099"/>
            <a:ext cx="252002" cy="252001"/>
          </a:xfrm>
          <a:prstGeom prst="rect">
            <a:avLst/>
          </a:prstGeom>
          <a:ln w="12700">
            <a:miter lim="400000"/>
          </a:ln>
        </p:spPr>
      </p:pic>
      <p:sp>
        <p:nvSpPr>
          <p:cNvPr id="269" name="Shape 269"/>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270" name="image3.tif"/>
          <p:cNvPicPr>
            <a:picLocks noChangeAspect="1"/>
          </p:cNvPicPr>
          <p:nvPr/>
        </p:nvPicPr>
        <p:blipFill>
          <a:blip r:embed="rId8">
            <a:extLst/>
          </a:blip>
          <a:srcRect l="31020" t="9480" r="28678" b="28708"/>
          <a:stretch>
            <a:fillRect/>
          </a:stretch>
        </p:blipFill>
        <p:spPr>
          <a:xfrm rot="13055726" flipH="1">
            <a:off x="57227" y="498403"/>
            <a:ext cx="108002" cy="108000"/>
          </a:xfrm>
          <a:prstGeom prst="rect">
            <a:avLst/>
          </a:prstGeom>
          <a:ln w="12700">
            <a:miter lim="400000"/>
          </a:ln>
        </p:spPr>
      </p:pic>
      <p:sp>
        <p:nvSpPr>
          <p:cNvPr id="271" name="Shape 271"/>
          <p:cNvSpPr>
            <a:spLocks noGrp="1"/>
          </p:cNvSpPr>
          <p:nvPr>
            <p:ph type="title"/>
          </p:nvPr>
        </p:nvSpPr>
        <p:spPr>
          <a:xfrm>
            <a:off x="467543" y="980728"/>
            <a:ext cx="8229601" cy="792089"/>
          </a:xfrm>
          <a:prstGeom prst="rect">
            <a:avLst/>
          </a:prstGeom>
        </p:spPr>
        <p:txBody>
          <a:bodyPr/>
          <a:lstStyle/>
          <a:p>
            <a:r>
              <a:t>Titeltext</a:t>
            </a:r>
          </a:p>
        </p:txBody>
      </p:sp>
      <p:sp>
        <p:nvSpPr>
          <p:cNvPr id="272" name="Shape 272"/>
          <p:cNvSpPr>
            <a:spLocks noGrp="1"/>
          </p:cNvSpPr>
          <p:nvPr>
            <p:ph type="body" idx="1"/>
          </p:nvPr>
        </p:nvSpPr>
        <p:spPr>
          <a:xfrm>
            <a:off x="463810" y="2276872"/>
            <a:ext cx="8229601" cy="3857564"/>
          </a:xfrm>
          <a:prstGeom prst="rect">
            <a:avLst/>
          </a:prstGeom>
        </p:spPr>
        <p:txBody>
          <a:bodyPr/>
          <a:lstStyle/>
          <a:p>
            <a:r>
              <a:t>Textebene 1</a:t>
            </a:r>
          </a:p>
          <a:p>
            <a:pPr lvl="1"/>
            <a:r>
              <a:t>Textebene 2</a:t>
            </a:r>
          </a:p>
          <a:p>
            <a:pPr lvl="2"/>
            <a:r>
              <a:t>Textebene 3</a:t>
            </a:r>
          </a:p>
          <a:p>
            <a:pPr lvl="3"/>
            <a:r>
              <a:t>Textebene 4</a:t>
            </a:r>
          </a:p>
          <a:p>
            <a:pPr lvl="4"/>
            <a:r>
              <a:t>Textebene 5</a:t>
            </a:r>
          </a:p>
        </p:txBody>
      </p:sp>
      <p:sp>
        <p:nvSpPr>
          <p:cNvPr id="273" name="Shape 273"/>
          <p:cNvSpPr>
            <a:spLocks noGrp="1"/>
          </p:cNvSpPr>
          <p:nvPr>
            <p:ph type="sldNum" sz="quarter" idx="2"/>
          </p:nvPr>
        </p:nvSpPr>
        <p:spPr>
          <a:xfrm>
            <a:off x="8413191" y="6404292"/>
            <a:ext cx="273609" cy="269241"/>
          </a:xfrm>
          <a:prstGeom prst="rect">
            <a:avLst/>
          </a:prstGeom>
        </p:spPr>
        <p:txBody>
          <a:bodyPr/>
          <a:lstStyle/>
          <a:p>
            <a:fld id="{86CB4B4D-7CA3-9044-876B-883B54F8677D}" type="slidenum">
              <a:t>‹Nr.›</a:t>
            </a:fld>
            <a:endParaRPr/>
          </a:p>
        </p:txBody>
      </p:sp>
      <p:sp>
        <p:nvSpPr>
          <p:cNvPr id="23" name="Shape 57"/>
          <p:cNvSpPr txBox="1">
            <a:spLocks/>
          </p:cNvSpPr>
          <p:nvPr userDrawn="1"/>
        </p:nvSpPr>
        <p:spPr>
          <a:xfrm>
            <a:off x="8702541" y="639479"/>
            <a:ext cx="477971" cy="269241"/>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pPr algn="ctr"/>
            <a:endParaRPr lang="de-CH" sz="10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20"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image" Target="../media/image6.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8666027" y="260648"/>
            <a:ext cx="477972" cy="972000"/>
          </a:xfrm>
          <a:prstGeom prst="rect">
            <a:avLst/>
          </a:prstGeom>
          <a:gradFill>
            <a:gsLst>
              <a:gs pos="0">
                <a:srgbClr val="2E5E97"/>
              </a:gs>
              <a:gs pos="80000">
                <a:srgbClr val="3C7BC7"/>
              </a:gs>
              <a:gs pos="100000">
                <a:srgbClr val="3A7CCA"/>
              </a:gs>
            </a:gsLst>
            <a:lin ang="16200000"/>
          </a:gradFill>
          <a:ln w="12700">
            <a:miter lim="400000"/>
          </a:ln>
        </p:spPr>
        <p:txBody>
          <a:bodyPr lIns="45719" rIns="45719" anchor="ctr"/>
          <a:lstStyle/>
          <a:p>
            <a:pPr algn="ctr">
              <a:defRPr>
                <a:solidFill>
                  <a:srgbClr val="FFFFFF"/>
                </a:solidFill>
              </a:defRPr>
            </a:pPr>
            <a:endParaRPr/>
          </a:p>
        </p:txBody>
      </p:sp>
      <p:sp>
        <p:nvSpPr>
          <p:cNvPr id="3" name="Shape 3"/>
          <p:cNvSpPr/>
          <p:nvPr/>
        </p:nvSpPr>
        <p:spPr>
          <a:xfrm>
            <a:off x="251520" y="0"/>
            <a:ext cx="972001" cy="972001"/>
          </a:xfrm>
          <a:prstGeom prst="rect">
            <a:avLst/>
          </a:prstGeom>
          <a:gradFill flip="none" rotWithShape="1">
            <a:gsLst>
              <a:gs pos="0">
                <a:srgbClr val="2E5E97"/>
              </a:gs>
              <a:gs pos="80000">
                <a:srgbClr val="3C7BC7"/>
              </a:gs>
              <a:gs pos="100000">
                <a:srgbClr val="3A7CCA"/>
              </a:gs>
            </a:gsLst>
            <a:lin ang="16200000" scaled="0"/>
          </a:gradFill>
          <a:ln w="12700" cap="flat">
            <a:noFill/>
            <a:miter lim="400000"/>
          </a:ln>
          <a:effectLst/>
        </p:spPr>
        <p:txBody>
          <a:bodyPr wrap="square" lIns="45719" tIns="45719" rIns="45719" bIns="45719" numCol="1" anchor="b">
            <a:noAutofit/>
          </a:bodyPr>
          <a:lstStyle/>
          <a:p>
            <a:pPr>
              <a:defRPr sz="1000">
                <a:solidFill>
                  <a:srgbClr val="FFFFFF"/>
                </a:solidFill>
                <a:latin typeface="Segoe UI Light"/>
                <a:ea typeface="Segoe UI Light"/>
                <a:cs typeface="Segoe UI Light"/>
                <a:sym typeface="Segoe UI Light"/>
              </a:defRPr>
            </a:pPr>
            <a:endParaRPr/>
          </a:p>
        </p:txBody>
      </p:sp>
      <p:sp>
        <p:nvSpPr>
          <p:cNvPr id="6" name="Shape 6"/>
          <p:cNvSpPr/>
          <p:nvPr/>
        </p:nvSpPr>
        <p:spPr>
          <a:xfrm>
            <a:off x="1223520" y="116631"/>
            <a:ext cx="7442508" cy="447413"/>
          </a:xfrm>
          <a:custGeom>
            <a:avLst/>
            <a:gdLst/>
            <a:ahLst/>
            <a:cxnLst>
              <a:cxn ang="0">
                <a:pos x="wd2" y="hd2"/>
              </a:cxn>
              <a:cxn ang="5400000">
                <a:pos x="wd2" y="hd2"/>
              </a:cxn>
              <a:cxn ang="10800000">
                <a:pos x="wd2" y="hd2"/>
              </a:cxn>
              <a:cxn ang="16200000">
                <a:pos x="wd2" y="hd2"/>
              </a:cxn>
            </a:cxnLst>
            <a:rect l="0" t="0" r="r" b="b"/>
            <a:pathLst>
              <a:path w="21600" h="19811" extrusionOk="0">
                <a:moveTo>
                  <a:pt x="0" y="2772"/>
                </a:moveTo>
                <a:cubicBezTo>
                  <a:pt x="792" y="952"/>
                  <a:pt x="1584" y="-867"/>
                  <a:pt x="2271" y="449"/>
                </a:cubicBezTo>
                <a:cubicBezTo>
                  <a:pt x="2958" y="1765"/>
                  <a:pt x="3468" y="8385"/>
                  <a:pt x="4123" y="10668"/>
                </a:cubicBezTo>
                <a:cubicBezTo>
                  <a:pt x="4777" y="12952"/>
                  <a:pt x="5600" y="14733"/>
                  <a:pt x="6196" y="14152"/>
                </a:cubicBezTo>
                <a:cubicBezTo>
                  <a:pt x="6793" y="13572"/>
                  <a:pt x="7718" y="8849"/>
                  <a:pt x="7702" y="7185"/>
                </a:cubicBezTo>
                <a:cubicBezTo>
                  <a:pt x="7685" y="5520"/>
                  <a:pt x="6188" y="2075"/>
                  <a:pt x="6097" y="4165"/>
                </a:cubicBezTo>
                <a:cubicBezTo>
                  <a:pt x="6007" y="6256"/>
                  <a:pt x="6229" y="18720"/>
                  <a:pt x="7159" y="19727"/>
                </a:cubicBezTo>
                <a:cubicBezTo>
                  <a:pt x="8089" y="20733"/>
                  <a:pt x="11277" y="12449"/>
                  <a:pt x="11676" y="10204"/>
                </a:cubicBezTo>
                <a:cubicBezTo>
                  <a:pt x="12075" y="7959"/>
                  <a:pt x="9788" y="5094"/>
                  <a:pt x="9553" y="6256"/>
                </a:cubicBezTo>
                <a:cubicBezTo>
                  <a:pt x="9319" y="7417"/>
                  <a:pt x="9640" y="15546"/>
                  <a:pt x="10269" y="17172"/>
                </a:cubicBezTo>
                <a:cubicBezTo>
                  <a:pt x="10899" y="18798"/>
                  <a:pt x="12614" y="17675"/>
                  <a:pt x="13330" y="16010"/>
                </a:cubicBezTo>
                <a:cubicBezTo>
                  <a:pt x="14046" y="14346"/>
                  <a:pt x="14021" y="8927"/>
                  <a:pt x="14565" y="7185"/>
                </a:cubicBezTo>
                <a:cubicBezTo>
                  <a:pt x="15108" y="5443"/>
                  <a:pt x="15893" y="4127"/>
                  <a:pt x="16589" y="5559"/>
                </a:cubicBezTo>
                <a:cubicBezTo>
                  <a:pt x="17284" y="6991"/>
                  <a:pt x="18037" y="14114"/>
                  <a:pt x="18736" y="15778"/>
                </a:cubicBezTo>
                <a:cubicBezTo>
                  <a:pt x="19436" y="17443"/>
                  <a:pt x="20308" y="15314"/>
                  <a:pt x="20785" y="15546"/>
                </a:cubicBezTo>
                <a:cubicBezTo>
                  <a:pt x="21263" y="15778"/>
                  <a:pt x="21600" y="17172"/>
                  <a:pt x="21600" y="17172"/>
                </a:cubicBezTo>
              </a:path>
            </a:pathLst>
          </a:custGeom>
          <a:ln w="19050">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sp>
        <p:nvSpPr>
          <p:cNvPr id="7" name="Shape 7"/>
          <p:cNvSpPr/>
          <p:nvPr/>
        </p:nvSpPr>
        <p:spPr>
          <a:xfrm rot="10800000" flipH="1" flipV="1">
            <a:off x="6372200" y="6021287"/>
            <a:ext cx="2837368" cy="936104"/>
          </a:xfrm>
          <a:custGeom>
            <a:avLst/>
            <a:gdLst/>
            <a:ahLst/>
            <a:cxnLst>
              <a:cxn ang="0">
                <a:pos x="wd2" y="hd2"/>
              </a:cxn>
              <a:cxn ang="5400000">
                <a:pos x="wd2" y="hd2"/>
              </a:cxn>
              <a:cxn ang="10800000">
                <a:pos x="wd2" y="hd2"/>
              </a:cxn>
              <a:cxn ang="16200000">
                <a:pos x="wd2" y="hd2"/>
              </a:cxn>
            </a:cxnLst>
            <a:rect l="0" t="0" r="r" b="b"/>
            <a:pathLst>
              <a:path w="21416" h="21037" extrusionOk="0">
                <a:moveTo>
                  <a:pt x="6" y="21037"/>
                </a:moveTo>
                <a:cubicBezTo>
                  <a:pt x="-16" y="18709"/>
                  <a:pt x="-37" y="16381"/>
                  <a:pt x="1028" y="14914"/>
                </a:cubicBezTo>
                <a:cubicBezTo>
                  <a:pt x="2093" y="13447"/>
                  <a:pt x="4830" y="12469"/>
                  <a:pt x="6396" y="12235"/>
                </a:cubicBezTo>
                <a:cubicBezTo>
                  <a:pt x="7962" y="12002"/>
                  <a:pt x="10348" y="13001"/>
                  <a:pt x="10422" y="13511"/>
                </a:cubicBezTo>
                <a:cubicBezTo>
                  <a:pt x="10497" y="14021"/>
                  <a:pt x="6918" y="16254"/>
                  <a:pt x="6843" y="15297"/>
                </a:cubicBezTo>
                <a:cubicBezTo>
                  <a:pt x="6769" y="14340"/>
                  <a:pt x="8558" y="8834"/>
                  <a:pt x="9975" y="7771"/>
                </a:cubicBezTo>
                <a:cubicBezTo>
                  <a:pt x="11391" y="6708"/>
                  <a:pt x="13788" y="8855"/>
                  <a:pt x="15343" y="8919"/>
                </a:cubicBezTo>
                <a:cubicBezTo>
                  <a:pt x="16898" y="8983"/>
                  <a:pt x="18325" y="9514"/>
                  <a:pt x="19305" y="8154"/>
                </a:cubicBezTo>
                <a:cubicBezTo>
                  <a:pt x="20285" y="6793"/>
                  <a:pt x="20881" y="2073"/>
                  <a:pt x="21222" y="755"/>
                </a:cubicBezTo>
                <a:cubicBezTo>
                  <a:pt x="21563" y="-563"/>
                  <a:pt x="21350" y="245"/>
                  <a:pt x="21350" y="245"/>
                </a:cubicBezTo>
              </a:path>
            </a:pathLst>
          </a:custGeom>
          <a:ln w="28575">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8" name="image1.png"/>
          <p:cNvPicPr>
            <a:picLocks noChangeAspect="1"/>
          </p:cNvPicPr>
          <p:nvPr/>
        </p:nvPicPr>
        <p:blipFill>
          <a:blip r:embed="rId14">
            <a:extLst/>
          </a:blip>
          <a:srcRect l="31020" t="9481" r="28679" b="28707"/>
          <a:stretch>
            <a:fillRect/>
          </a:stretch>
        </p:blipFill>
        <p:spPr>
          <a:xfrm rot="1678149">
            <a:off x="2167834" y="133116"/>
            <a:ext cx="180002" cy="180001"/>
          </a:xfrm>
          <a:prstGeom prst="rect">
            <a:avLst/>
          </a:prstGeom>
          <a:ln w="12700">
            <a:miter lim="400000"/>
          </a:ln>
        </p:spPr>
      </p:pic>
      <p:pic>
        <p:nvPicPr>
          <p:cNvPr id="9" name="image1.png"/>
          <p:cNvPicPr>
            <a:picLocks noChangeAspect="1"/>
          </p:cNvPicPr>
          <p:nvPr/>
        </p:nvPicPr>
        <p:blipFill>
          <a:blip r:embed="rId15">
            <a:extLst/>
          </a:blip>
          <a:srcRect l="31020" t="9481" r="28679" b="28707"/>
          <a:stretch>
            <a:fillRect/>
          </a:stretch>
        </p:blipFill>
        <p:spPr>
          <a:xfrm rot="10800000">
            <a:off x="4896196" y="101418"/>
            <a:ext cx="180002" cy="180001"/>
          </a:xfrm>
          <a:prstGeom prst="rect">
            <a:avLst/>
          </a:prstGeom>
          <a:ln w="12700">
            <a:miter lim="400000"/>
          </a:ln>
        </p:spPr>
      </p:pic>
      <p:pic>
        <p:nvPicPr>
          <p:cNvPr id="10" name="image1.tif"/>
          <p:cNvPicPr>
            <a:picLocks noChangeAspect="1"/>
          </p:cNvPicPr>
          <p:nvPr/>
        </p:nvPicPr>
        <p:blipFill>
          <a:blip r:embed="rId14">
            <a:extLst/>
          </a:blip>
          <a:srcRect l="31020" t="9481" r="28679" b="28707"/>
          <a:stretch>
            <a:fillRect/>
          </a:stretch>
        </p:blipFill>
        <p:spPr>
          <a:xfrm rot="1803235">
            <a:off x="4644997" y="579131"/>
            <a:ext cx="180002" cy="180001"/>
          </a:xfrm>
          <a:prstGeom prst="rect">
            <a:avLst/>
          </a:prstGeom>
          <a:ln w="12700">
            <a:miter lim="400000"/>
          </a:ln>
        </p:spPr>
      </p:pic>
      <p:pic>
        <p:nvPicPr>
          <p:cNvPr id="11" name="image1.tif"/>
          <p:cNvPicPr>
            <a:picLocks noChangeAspect="1"/>
          </p:cNvPicPr>
          <p:nvPr/>
        </p:nvPicPr>
        <p:blipFill>
          <a:blip r:embed="rId15">
            <a:extLst/>
          </a:blip>
          <a:srcRect l="31020" t="9481" r="28679" b="28707"/>
          <a:stretch>
            <a:fillRect/>
          </a:stretch>
        </p:blipFill>
        <p:spPr>
          <a:xfrm rot="10800000">
            <a:off x="3131839" y="223117"/>
            <a:ext cx="180002" cy="180001"/>
          </a:xfrm>
          <a:prstGeom prst="rect">
            <a:avLst/>
          </a:prstGeom>
          <a:ln w="12700">
            <a:miter lim="400000"/>
          </a:ln>
        </p:spPr>
      </p:pic>
      <p:pic>
        <p:nvPicPr>
          <p:cNvPr id="12" name="image1.png"/>
          <p:cNvPicPr>
            <a:picLocks noChangeAspect="1"/>
          </p:cNvPicPr>
          <p:nvPr/>
        </p:nvPicPr>
        <p:blipFill>
          <a:blip r:embed="rId16">
            <a:extLst/>
          </a:blip>
          <a:srcRect l="31020" t="9481" r="28679" b="28707"/>
          <a:stretch>
            <a:fillRect/>
          </a:stretch>
        </p:blipFill>
        <p:spPr>
          <a:xfrm rot="5400000">
            <a:off x="3311840" y="515821"/>
            <a:ext cx="180002" cy="180001"/>
          </a:xfrm>
          <a:prstGeom prst="rect">
            <a:avLst/>
          </a:prstGeom>
          <a:ln w="12700">
            <a:miter lim="400000"/>
          </a:ln>
        </p:spPr>
      </p:pic>
      <p:pic>
        <p:nvPicPr>
          <p:cNvPr id="13" name="image1.tif"/>
          <p:cNvPicPr>
            <a:picLocks noChangeAspect="1"/>
          </p:cNvPicPr>
          <p:nvPr/>
        </p:nvPicPr>
        <p:blipFill>
          <a:blip r:embed="rId16">
            <a:extLst/>
          </a:blip>
          <a:srcRect l="31020" t="9481" r="28679" b="28707"/>
          <a:stretch>
            <a:fillRect/>
          </a:stretch>
        </p:blipFill>
        <p:spPr>
          <a:xfrm rot="5400000">
            <a:off x="7416296" y="296711"/>
            <a:ext cx="180002" cy="180001"/>
          </a:xfrm>
          <a:prstGeom prst="rect">
            <a:avLst/>
          </a:prstGeom>
          <a:ln w="12700">
            <a:miter lim="400000"/>
          </a:ln>
        </p:spPr>
      </p:pic>
      <p:pic>
        <p:nvPicPr>
          <p:cNvPr id="14" name="image1.tif"/>
          <p:cNvPicPr>
            <a:picLocks noChangeAspect="1"/>
          </p:cNvPicPr>
          <p:nvPr/>
        </p:nvPicPr>
        <p:blipFill>
          <a:blip r:embed="rId16">
            <a:extLst/>
          </a:blip>
          <a:srcRect l="31020" t="9481" r="28679" b="28707"/>
          <a:stretch>
            <a:fillRect/>
          </a:stretch>
        </p:blipFill>
        <p:spPr>
          <a:xfrm rot="5400000">
            <a:off x="5166195" y="456158"/>
            <a:ext cx="180002" cy="180001"/>
          </a:xfrm>
          <a:prstGeom prst="rect">
            <a:avLst/>
          </a:prstGeom>
          <a:ln w="12700">
            <a:miter lim="400000"/>
          </a:ln>
        </p:spPr>
      </p:pic>
      <p:pic>
        <p:nvPicPr>
          <p:cNvPr id="15" name="image2.png"/>
          <p:cNvPicPr>
            <a:picLocks noChangeAspect="1"/>
          </p:cNvPicPr>
          <p:nvPr/>
        </p:nvPicPr>
        <p:blipFill>
          <a:blip r:embed="rId17">
            <a:extLst/>
          </a:blip>
          <a:srcRect l="31020" t="9481" r="28678" b="28707"/>
          <a:stretch>
            <a:fillRect/>
          </a:stretch>
        </p:blipFill>
        <p:spPr>
          <a:xfrm rot="10800000">
            <a:off x="7128310" y="6273343"/>
            <a:ext cx="252002" cy="252001"/>
          </a:xfrm>
          <a:prstGeom prst="rect">
            <a:avLst/>
          </a:prstGeom>
          <a:ln w="12700">
            <a:miter lim="400000"/>
          </a:ln>
        </p:spPr>
      </p:pic>
      <p:pic>
        <p:nvPicPr>
          <p:cNvPr id="16" name="image2.png"/>
          <p:cNvPicPr>
            <a:picLocks noChangeAspect="1"/>
          </p:cNvPicPr>
          <p:nvPr/>
        </p:nvPicPr>
        <p:blipFill>
          <a:blip r:embed="rId18">
            <a:extLst/>
          </a:blip>
          <a:srcRect l="31020" t="9481" r="28678" b="28707"/>
          <a:stretch>
            <a:fillRect/>
          </a:stretch>
        </p:blipFill>
        <p:spPr>
          <a:xfrm rot="1803235">
            <a:off x="7874235" y="6515213"/>
            <a:ext cx="252002" cy="252001"/>
          </a:xfrm>
          <a:prstGeom prst="rect">
            <a:avLst/>
          </a:prstGeom>
          <a:ln w="12700">
            <a:miter lim="400000"/>
          </a:ln>
        </p:spPr>
      </p:pic>
      <p:pic>
        <p:nvPicPr>
          <p:cNvPr id="17" name="image2.png"/>
          <p:cNvPicPr>
            <a:picLocks noChangeAspect="1"/>
          </p:cNvPicPr>
          <p:nvPr/>
        </p:nvPicPr>
        <p:blipFill>
          <a:blip r:embed="rId19">
            <a:extLst/>
          </a:blip>
          <a:srcRect l="31020" t="9481" r="28678" b="28707"/>
          <a:stretch>
            <a:fillRect/>
          </a:stretch>
        </p:blipFill>
        <p:spPr>
          <a:xfrm rot="4361246">
            <a:off x="8712486" y="6269099"/>
            <a:ext cx="252002" cy="252001"/>
          </a:xfrm>
          <a:prstGeom prst="rect">
            <a:avLst/>
          </a:prstGeom>
          <a:ln w="12700">
            <a:miter lim="400000"/>
          </a:ln>
        </p:spPr>
      </p:pic>
      <p:sp>
        <p:nvSpPr>
          <p:cNvPr id="18" name="Shape 18"/>
          <p:cNvSpPr/>
          <p:nvPr/>
        </p:nvSpPr>
        <p:spPr>
          <a:xfrm rot="1067216">
            <a:off x="0" y="330200"/>
            <a:ext cx="220134" cy="49106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623" y="2172"/>
                  <a:pt x="15646" y="4345"/>
                  <a:pt x="13292" y="7448"/>
                </a:cubicBezTo>
                <a:cubicBezTo>
                  <a:pt x="10939" y="10552"/>
                  <a:pt x="9692" y="16262"/>
                  <a:pt x="7477" y="18621"/>
                </a:cubicBezTo>
                <a:cubicBezTo>
                  <a:pt x="5262" y="20979"/>
                  <a:pt x="0" y="21600"/>
                  <a:pt x="0" y="21600"/>
                </a:cubicBezTo>
              </a:path>
            </a:pathLst>
          </a:custGeom>
          <a:ln>
            <a:solidFill>
              <a:srgbClr val="808080"/>
            </a:solidFill>
            <a:prstDash val="dash"/>
          </a:ln>
          <a:effectLst>
            <a:outerShdw blurRad="50800" dist="63500" dir="2400000" rotWithShape="0">
              <a:srgbClr val="376092"/>
            </a:outerShdw>
          </a:effectLst>
        </p:spPr>
        <p:txBody>
          <a:bodyPr lIns="45719" rIns="45719" anchor="ctr"/>
          <a:lstStyle/>
          <a:p>
            <a:pPr algn="ctr">
              <a:defRPr>
                <a:solidFill>
                  <a:srgbClr val="FFFFFF"/>
                </a:solidFill>
              </a:defRPr>
            </a:pPr>
            <a:endParaRPr/>
          </a:p>
        </p:txBody>
      </p:sp>
      <p:pic>
        <p:nvPicPr>
          <p:cNvPr id="19" name="image3.png"/>
          <p:cNvPicPr>
            <a:picLocks noChangeAspect="1"/>
          </p:cNvPicPr>
          <p:nvPr/>
        </p:nvPicPr>
        <p:blipFill>
          <a:blip r:embed="rId20">
            <a:extLst/>
          </a:blip>
          <a:srcRect l="31020" t="9480" r="28678" b="28708"/>
          <a:stretch>
            <a:fillRect/>
          </a:stretch>
        </p:blipFill>
        <p:spPr>
          <a:xfrm rot="13055726" flipH="1">
            <a:off x="57227" y="498403"/>
            <a:ext cx="108002" cy="108000"/>
          </a:xfrm>
          <a:prstGeom prst="rect">
            <a:avLst/>
          </a:prstGeom>
          <a:ln w="12700">
            <a:miter lim="400000"/>
          </a:ln>
        </p:spPr>
      </p:pic>
      <p:sp>
        <p:nvSpPr>
          <p:cNvPr id="20" name="Shape 20"/>
          <p:cNvSpPr>
            <a:spLocks noGrp="1"/>
          </p:cNvSpPr>
          <p:nvPr>
            <p:ph type="title"/>
          </p:nvPr>
        </p:nvSpPr>
        <p:spPr>
          <a:xfrm>
            <a:off x="683568" y="2708919"/>
            <a:ext cx="7772401" cy="1470026"/>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r>
              <a:t>Titeltext</a:t>
            </a:r>
          </a:p>
        </p:txBody>
      </p:sp>
      <p:sp>
        <p:nvSpPr>
          <p:cNvPr id="21" name="Shape 21"/>
          <p:cNvSpPr>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Textebene 1</a:t>
            </a:r>
          </a:p>
          <a:p>
            <a:pPr lvl="1"/>
            <a:r>
              <a:t>Textebene 2</a:t>
            </a:r>
          </a:p>
          <a:p>
            <a:pPr lvl="2"/>
            <a:r>
              <a:t>Textebene 3</a:t>
            </a:r>
          </a:p>
          <a:p>
            <a:pPr lvl="3"/>
            <a:r>
              <a:t>Textebene 4</a:t>
            </a:r>
          </a:p>
          <a:p>
            <a:pPr lvl="4"/>
            <a:r>
              <a:t>Textebene 5</a:t>
            </a:r>
          </a:p>
        </p:txBody>
      </p:sp>
      <p:sp>
        <p:nvSpPr>
          <p:cNvPr id="22" name="Shape 22"/>
          <p:cNvSpPr>
            <a:spLocks noGrp="1"/>
          </p:cNvSpPr>
          <p:nvPr>
            <p:ph type="sldNum" sz="quarter" idx="2"/>
          </p:nvPr>
        </p:nvSpPr>
        <p:spPr>
          <a:xfrm>
            <a:off x="4419600" y="6172200"/>
            <a:ext cx="2133600" cy="368301"/>
          </a:xfrm>
          <a:prstGeom prst="rect">
            <a:avLst/>
          </a:prstGeom>
          <a:ln w="12700">
            <a:miter lim="400000"/>
          </a:ln>
        </p:spPr>
        <p:txBody>
          <a:bodyPr wrap="none" lIns="45719" rIns="45719" anchor="ctr">
            <a:spAutoFit/>
          </a:bodyPr>
          <a:lstStyle>
            <a:lvl1pPr algn="r">
              <a:defRPr sz="1200">
                <a:solidFill>
                  <a:srgbClr val="888888"/>
                </a:solidFill>
                <a:latin typeface="Segoe UI Light"/>
                <a:ea typeface="Segoe UI Light"/>
                <a:cs typeface="Segoe UI Light"/>
                <a:sym typeface="Segoe UI Light"/>
              </a:defRPr>
            </a:lvl1pPr>
          </a:lstStyle>
          <a:p>
            <a:fld id="{86CB4B4D-7CA3-9044-876B-883B54F8677D}" type="slidenum">
              <a:t>‹Nr.›</a:t>
            </a:fld>
            <a:endParaRPr/>
          </a:p>
        </p:txBody>
      </p:sp>
      <p:sp>
        <p:nvSpPr>
          <p:cNvPr id="24" name="Shape 39"/>
          <p:cNvSpPr/>
          <p:nvPr userDrawn="1"/>
        </p:nvSpPr>
        <p:spPr>
          <a:xfrm>
            <a:off x="251520" y="418005"/>
            <a:ext cx="972001" cy="553996"/>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b">
            <a:spAutoFit/>
          </a:bodyPr>
          <a:lstStyle>
            <a:lvl1pPr>
              <a:defRPr sz="1000">
                <a:solidFill>
                  <a:srgbClr val="FFFFFF"/>
                </a:solidFill>
                <a:latin typeface="Segoe UI Light"/>
                <a:ea typeface="Segoe UI Light"/>
                <a:cs typeface="Segoe UI Light"/>
                <a:sym typeface="Segoe UI Light"/>
              </a:defRPr>
            </a:lvl1pPr>
          </a:lstStyle>
          <a:p>
            <a:r>
              <a:rPr lang="de-CH" dirty="0" smtClean="0"/>
              <a:t>FORUM</a:t>
            </a:r>
          </a:p>
          <a:p>
            <a:r>
              <a:rPr dirty="0" smtClean="0"/>
              <a:t>AGILE </a:t>
            </a:r>
            <a:r>
              <a:rPr dirty="0"/>
              <a:t>VERWALTUNG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txStyles>
    <p:titleStyle>
      <a:lvl1pPr marL="0" marR="0" indent="0" algn="l" defTabSz="914400" rtl="0" latinLnBrk="0">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Segoe UI Light"/>
          <a:ea typeface="Segoe UI Light"/>
          <a:cs typeface="Segoe UI Light"/>
          <a:sym typeface="Segoe UI Light"/>
        </a:defRPr>
      </a:lvl1pPr>
      <a:lvl2pPr marL="0" marR="0" indent="0" algn="l" defTabSz="914400" rtl="0" latinLnBrk="0">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Segoe UI Light"/>
          <a:ea typeface="Segoe UI Light"/>
          <a:cs typeface="Segoe UI Light"/>
          <a:sym typeface="Segoe UI Light"/>
        </a:defRPr>
      </a:lvl2pPr>
      <a:lvl3pPr marL="0" marR="0" indent="0" algn="l" defTabSz="914400" rtl="0" latinLnBrk="0">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Segoe UI Light"/>
          <a:ea typeface="Segoe UI Light"/>
          <a:cs typeface="Segoe UI Light"/>
          <a:sym typeface="Segoe UI Light"/>
        </a:defRPr>
      </a:lvl3pPr>
      <a:lvl4pPr marL="0" marR="0" indent="0" algn="l" defTabSz="914400" rtl="0" latinLnBrk="0">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Segoe UI Light"/>
          <a:ea typeface="Segoe UI Light"/>
          <a:cs typeface="Segoe UI Light"/>
          <a:sym typeface="Segoe UI Light"/>
        </a:defRPr>
      </a:lvl4pPr>
      <a:lvl5pPr marL="0" marR="0" indent="0" algn="l" defTabSz="914400" rtl="0" latinLnBrk="0">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Segoe UI Light"/>
          <a:ea typeface="Segoe UI Light"/>
          <a:cs typeface="Segoe UI Light"/>
          <a:sym typeface="Segoe UI Light"/>
        </a:defRPr>
      </a:lvl5pPr>
      <a:lvl6pPr marL="0" marR="0" indent="0" algn="l" defTabSz="914400" rtl="0" latinLnBrk="0">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Segoe UI Light"/>
          <a:ea typeface="Segoe UI Light"/>
          <a:cs typeface="Segoe UI Light"/>
          <a:sym typeface="Segoe UI Light"/>
        </a:defRPr>
      </a:lvl6pPr>
      <a:lvl7pPr marL="0" marR="0" indent="0" algn="l" defTabSz="914400" rtl="0" latinLnBrk="0">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Segoe UI Light"/>
          <a:ea typeface="Segoe UI Light"/>
          <a:cs typeface="Segoe UI Light"/>
          <a:sym typeface="Segoe UI Light"/>
        </a:defRPr>
      </a:lvl7pPr>
      <a:lvl8pPr marL="0" marR="0" indent="0" algn="l" defTabSz="914400" rtl="0" latinLnBrk="0">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Segoe UI Light"/>
          <a:ea typeface="Segoe UI Light"/>
          <a:cs typeface="Segoe UI Light"/>
          <a:sym typeface="Segoe UI Light"/>
        </a:defRPr>
      </a:lvl8pPr>
      <a:lvl9pPr marL="0" marR="0" indent="0" algn="l" defTabSz="914400" rtl="0" latinLnBrk="0">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Segoe UI Light"/>
          <a:ea typeface="Segoe UI Light"/>
          <a:cs typeface="Segoe UI Light"/>
          <a:sym typeface="Segoe UI Light"/>
        </a:defRPr>
      </a:lvl9pPr>
    </p:titleStyle>
    <p:bodyStyle>
      <a:lvl1pPr marL="457200" marR="0" indent="-457200" algn="l" defTabSz="914400" rtl="0" latinLnBrk="0">
        <a:lnSpc>
          <a:spcPct val="100000"/>
        </a:lnSpc>
        <a:spcBef>
          <a:spcPts val="600"/>
        </a:spcBef>
        <a:spcAft>
          <a:spcPts val="0"/>
        </a:spcAft>
        <a:buClrTx/>
        <a:buSzPct val="100000"/>
        <a:buFont typeface="Helvetica Light"/>
        <a:buChar char="→"/>
        <a:tabLst/>
        <a:defRPr sz="2800" b="0" i="0" u="none" strike="noStrike" cap="none" spc="0" baseline="0">
          <a:ln>
            <a:noFill/>
          </a:ln>
          <a:solidFill>
            <a:srgbClr val="000000"/>
          </a:solidFill>
          <a:uFillTx/>
          <a:latin typeface="Segoe UI Light"/>
          <a:ea typeface="Segoe UI Light"/>
          <a:cs typeface="Segoe UI Light"/>
          <a:sym typeface="Segoe UI Light"/>
        </a:defRPr>
      </a:lvl1pPr>
      <a:lvl2pPr marL="601927" marR="0" indent="-424127" algn="l" defTabSz="914400" rtl="0" latinLnBrk="0">
        <a:lnSpc>
          <a:spcPct val="100000"/>
        </a:lnSpc>
        <a:spcBef>
          <a:spcPts val="600"/>
        </a:spcBef>
        <a:spcAft>
          <a:spcPts val="0"/>
        </a:spcAft>
        <a:buClrTx/>
        <a:buSzPct val="100000"/>
        <a:buFont typeface="Helvetica Light"/>
        <a:buChar char="∙"/>
        <a:tabLst/>
        <a:defRPr sz="2800" b="0" i="0" u="none" strike="noStrike" cap="none" spc="0" baseline="0">
          <a:ln>
            <a:noFill/>
          </a:ln>
          <a:solidFill>
            <a:srgbClr val="000000"/>
          </a:solidFill>
          <a:uFillTx/>
          <a:latin typeface="Segoe UI Light"/>
          <a:ea typeface="Segoe UI Light"/>
          <a:cs typeface="Segoe UI Light"/>
          <a:sym typeface="Segoe UI Light"/>
        </a:defRPr>
      </a:lvl2pPr>
      <a:lvl3pPr marL="735648" marR="0" indent="-380048" algn="l" defTabSz="914400" rtl="0" latinLnBrk="0">
        <a:lnSpc>
          <a:spcPct val="100000"/>
        </a:lnSpc>
        <a:spcBef>
          <a:spcPts val="600"/>
        </a:spcBef>
        <a:spcAft>
          <a:spcPts val="0"/>
        </a:spcAft>
        <a:buClrTx/>
        <a:buSzPct val="100000"/>
        <a:buFont typeface="Helvetica Light"/>
        <a:buChar char="−"/>
        <a:tabLst/>
        <a:defRPr sz="2800" b="0" i="0" u="none" strike="noStrike" cap="none" spc="0" baseline="0">
          <a:ln>
            <a:noFill/>
          </a:ln>
          <a:solidFill>
            <a:srgbClr val="000000"/>
          </a:solidFill>
          <a:uFillTx/>
          <a:latin typeface="Segoe UI Light"/>
          <a:ea typeface="Segoe UI Light"/>
          <a:cs typeface="Segoe UI Light"/>
          <a:sym typeface="Segoe UI Light"/>
        </a:defRPr>
      </a:lvl3pPr>
      <a:lvl4pPr marL="1004887" marR="0" indent="-377825" algn="l" defTabSz="914400" rtl="0" latinLnBrk="0">
        <a:lnSpc>
          <a:spcPct val="100000"/>
        </a:lnSpc>
        <a:spcBef>
          <a:spcPts val="600"/>
        </a:spcBef>
        <a:spcAft>
          <a:spcPts val="0"/>
        </a:spcAft>
        <a:buClrTx/>
        <a:buSzPct val="100000"/>
        <a:buFont typeface="Helvetica Light"/>
        <a:buChar char="–"/>
        <a:tabLst/>
        <a:defRPr sz="2800" b="0" i="0" u="none" strike="noStrike" cap="none" spc="0" baseline="0">
          <a:ln>
            <a:noFill/>
          </a:ln>
          <a:solidFill>
            <a:srgbClr val="000000"/>
          </a:solidFill>
          <a:uFillTx/>
          <a:latin typeface="Segoe UI Light"/>
          <a:ea typeface="Segoe UI Light"/>
          <a:cs typeface="Segoe UI Light"/>
          <a:sym typeface="Segoe UI Light"/>
        </a:defRPr>
      </a:lvl4pPr>
      <a:lvl5pPr marL="1276985" marR="0" indent="-380048" algn="l" defTabSz="914400" rtl="0" latinLnBrk="0">
        <a:lnSpc>
          <a:spcPct val="100000"/>
        </a:lnSpc>
        <a:spcBef>
          <a:spcPts val="600"/>
        </a:spcBef>
        <a:spcAft>
          <a:spcPts val="0"/>
        </a:spcAft>
        <a:buClrTx/>
        <a:buSzPct val="100000"/>
        <a:buFont typeface="Helvetica Light"/>
        <a:buChar char="−"/>
        <a:tabLst/>
        <a:defRPr sz="2800" b="0" i="0" u="none" strike="noStrike" cap="none" spc="0" baseline="0">
          <a:ln>
            <a:noFill/>
          </a:ln>
          <a:solidFill>
            <a:srgbClr val="000000"/>
          </a:solidFill>
          <a:uFillTx/>
          <a:latin typeface="Segoe UI Light"/>
          <a:ea typeface="Segoe UI Light"/>
          <a:cs typeface="Segoe UI Light"/>
          <a:sym typeface="Segoe UI Light"/>
        </a:defRPr>
      </a:lvl5pPr>
      <a:lvl6pPr marL="2606039" marR="0" indent="-320039" algn="l" defTabSz="914400" rtl="0" latinLnBrk="0">
        <a:lnSpc>
          <a:spcPct val="100000"/>
        </a:lnSpc>
        <a:spcBef>
          <a:spcPts val="600"/>
        </a:spcBef>
        <a:spcAft>
          <a:spcPts val="0"/>
        </a:spcAft>
        <a:buClrTx/>
        <a:buSzPct val="100000"/>
        <a:buFont typeface="Helvetica Light"/>
        <a:buChar char="•"/>
        <a:tabLst/>
        <a:defRPr sz="2800" b="0" i="0" u="none" strike="noStrike" cap="none" spc="0" baseline="0">
          <a:ln>
            <a:noFill/>
          </a:ln>
          <a:solidFill>
            <a:srgbClr val="000000"/>
          </a:solidFill>
          <a:uFillTx/>
          <a:latin typeface="Segoe UI Light"/>
          <a:ea typeface="Segoe UI Light"/>
          <a:cs typeface="Segoe UI Light"/>
          <a:sym typeface="Segoe UI Light"/>
        </a:defRPr>
      </a:lvl6pPr>
      <a:lvl7pPr marL="3063239" marR="0" indent="-320039" algn="l" defTabSz="914400" rtl="0" latinLnBrk="0">
        <a:lnSpc>
          <a:spcPct val="100000"/>
        </a:lnSpc>
        <a:spcBef>
          <a:spcPts val="600"/>
        </a:spcBef>
        <a:spcAft>
          <a:spcPts val="0"/>
        </a:spcAft>
        <a:buClrTx/>
        <a:buSzPct val="100000"/>
        <a:buFont typeface="Helvetica Light"/>
        <a:buChar char="•"/>
        <a:tabLst/>
        <a:defRPr sz="2800" b="0" i="0" u="none" strike="noStrike" cap="none" spc="0" baseline="0">
          <a:ln>
            <a:noFill/>
          </a:ln>
          <a:solidFill>
            <a:srgbClr val="000000"/>
          </a:solidFill>
          <a:uFillTx/>
          <a:latin typeface="Segoe UI Light"/>
          <a:ea typeface="Segoe UI Light"/>
          <a:cs typeface="Segoe UI Light"/>
          <a:sym typeface="Segoe UI Light"/>
        </a:defRPr>
      </a:lvl7pPr>
      <a:lvl8pPr marL="3520440" marR="0" indent="-320040" algn="l" defTabSz="914400" rtl="0" latinLnBrk="0">
        <a:lnSpc>
          <a:spcPct val="100000"/>
        </a:lnSpc>
        <a:spcBef>
          <a:spcPts val="600"/>
        </a:spcBef>
        <a:spcAft>
          <a:spcPts val="0"/>
        </a:spcAft>
        <a:buClrTx/>
        <a:buSzPct val="100000"/>
        <a:buFont typeface="Helvetica Light"/>
        <a:buChar char="•"/>
        <a:tabLst/>
        <a:defRPr sz="2800" b="0" i="0" u="none" strike="noStrike" cap="none" spc="0" baseline="0">
          <a:ln>
            <a:noFill/>
          </a:ln>
          <a:solidFill>
            <a:srgbClr val="000000"/>
          </a:solidFill>
          <a:uFillTx/>
          <a:latin typeface="Segoe UI Light"/>
          <a:ea typeface="Segoe UI Light"/>
          <a:cs typeface="Segoe UI Light"/>
          <a:sym typeface="Segoe UI Light"/>
        </a:defRPr>
      </a:lvl8pPr>
      <a:lvl9pPr marL="3977640" marR="0" indent="-320040" algn="l" defTabSz="914400" rtl="0" latinLnBrk="0">
        <a:lnSpc>
          <a:spcPct val="100000"/>
        </a:lnSpc>
        <a:spcBef>
          <a:spcPts val="600"/>
        </a:spcBef>
        <a:spcAft>
          <a:spcPts val="0"/>
        </a:spcAft>
        <a:buClrTx/>
        <a:buSzPct val="100000"/>
        <a:buFont typeface="Helvetica Light"/>
        <a:buChar char="•"/>
        <a:tabLst/>
        <a:defRPr sz="2800" b="0" i="0" u="none" strike="noStrike" cap="none" spc="0" baseline="0">
          <a:ln>
            <a:noFill/>
          </a:ln>
          <a:solidFill>
            <a:srgbClr val="000000"/>
          </a:solidFill>
          <a:uFillTx/>
          <a:latin typeface="Segoe UI Light"/>
          <a:ea typeface="Segoe UI Light"/>
          <a:cs typeface="Segoe UI Light"/>
          <a:sym typeface="Segoe UI Light"/>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Segoe UI Light"/>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Segoe UI Light"/>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Segoe UI Light"/>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Segoe UI Light"/>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Segoe UI Light"/>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Segoe UI Light"/>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Segoe UI Light"/>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Segoe UI Light"/>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Segoe UI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2.xml"/></Relationships>
</file>

<file path=ppt/slides/_rels/slide1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3.emf"/><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16.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3.xml"/></Relationships>
</file>

<file path=ppt/slides/_rels/slide15.xml.rels><?xml version="1.0" encoding="UTF-8" standalone="yes"?>
<Relationships xmlns="http://schemas.openxmlformats.org/package/2006/relationships"><Relationship Id="rId2" Type="http://schemas.openxmlformats.org/officeDocument/2006/relationships/image" Target="../media/image17.web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Layout" Target="../slideLayouts/slideLayout2.xml"/><Relationship Id="rId5" Type="http://schemas.openxmlformats.org/officeDocument/2006/relationships/image" Target="../media/image21.JPG"/><Relationship Id="rId4" Type="http://schemas.openxmlformats.org/officeDocument/2006/relationships/image" Target="../media/image20.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gile-verwaltung.org/" TargetMode="External"/><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Shape 336"/>
          <p:cNvSpPr>
            <a:spLocks noGrp="1"/>
          </p:cNvSpPr>
          <p:nvPr>
            <p:ph type="title"/>
          </p:nvPr>
        </p:nvSpPr>
        <p:spPr>
          <a:xfrm>
            <a:off x="292979" y="2636912"/>
            <a:ext cx="8381283" cy="1701201"/>
          </a:xfrm>
          <a:prstGeom prst="rect">
            <a:avLst/>
          </a:prstGeom>
        </p:spPr>
        <p:txBody>
          <a:bodyPr>
            <a:normAutofit fontScale="90000"/>
          </a:bodyPr>
          <a:lstStyle/>
          <a:p>
            <a:r>
              <a:rPr lang="de-DE" b="1" dirty="0"/>
              <a:t>Digitalisierung als Rolle rückwärts? </a:t>
            </a:r>
            <a:r>
              <a:rPr lang="de-DE" b="1" dirty="0" smtClean="0"/>
              <a:t/>
            </a:r>
            <a:br>
              <a:rPr lang="de-DE" b="1" dirty="0" smtClean="0"/>
            </a:br>
            <a:r>
              <a:rPr lang="de-DE" b="1" dirty="0" smtClean="0"/>
              <a:t/>
            </a:r>
            <a:br>
              <a:rPr lang="de-DE" b="1" dirty="0" smtClean="0"/>
            </a:br>
            <a:r>
              <a:rPr lang="de-DE" sz="3100" b="1" dirty="0" smtClean="0"/>
              <a:t>Wenn </a:t>
            </a:r>
            <a:r>
              <a:rPr lang="de-DE" sz="3100" b="1" dirty="0"/>
              <a:t>die „E-Akte“ das Silodenken zementiert, statt crossfunktionale Teamarbeit zu unterstützen</a:t>
            </a:r>
            <a:r>
              <a:rPr lang="de-DE" sz="3100" dirty="0"/>
              <a:t/>
            </a:r>
            <a:br>
              <a:rPr lang="de-DE" sz="3100" dirty="0"/>
            </a:br>
            <a:r>
              <a:rPr lang="de-DE" dirty="0"/>
              <a:t> </a:t>
            </a:r>
            <a:br>
              <a:rPr lang="de-DE" dirty="0"/>
            </a:br>
            <a:r>
              <a:rPr lang="de-DE" dirty="0"/>
              <a:t/>
            </a:r>
            <a:br>
              <a:rPr lang="de-DE" dirty="0"/>
            </a:br>
            <a:r>
              <a:rPr lang="de-DE" sz="2800" dirty="0"/>
              <a:t>1. </a:t>
            </a:r>
            <a:r>
              <a:rPr lang="de-DE" sz="2800" dirty="0" err="1"/>
              <a:t>Barcamp</a:t>
            </a:r>
            <a:r>
              <a:rPr lang="de-DE" sz="2800" dirty="0"/>
              <a:t> </a:t>
            </a:r>
            <a:r>
              <a:rPr lang="de-DE" sz="2800" dirty="0" smtClean="0"/>
              <a:t>„Verwaltung</a:t>
            </a:r>
            <a:r>
              <a:rPr lang="de-DE" sz="2800" dirty="0"/>
              <a:t>. digital. </a:t>
            </a:r>
            <a:r>
              <a:rPr lang="de-DE" sz="2800" dirty="0" smtClean="0"/>
              <a:t>gestalten“, 20. August 2020</a:t>
            </a:r>
            <a:br>
              <a:rPr lang="de-DE" sz="2800" dirty="0" smtClean="0"/>
            </a:br>
            <a:r>
              <a:rPr lang="de-DE" sz="2800" dirty="0"/>
              <a:t/>
            </a:r>
            <a:br>
              <a:rPr lang="de-DE" sz="2800" dirty="0"/>
            </a:br>
            <a:r>
              <a:rPr lang="de-DE" sz="2400" i="1" dirty="0" smtClean="0"/>
              <a:t>Wolf Steinbrecher, Forum Agile Verwaltung e.V.</a:t>
            </a:r>
            <a:endParaRPr lang="de-CH"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CustomShape 1"/>
          <p:cNvSpPr/>
          <p:nvPr/>
        </p:nvSpPr>
        <p:spPr>
          <a:xfrm>
            <a:off x="697480" y="621856"/>
            <a:ext cx="8555040" cy="790920"/>
          </a:xfrm>
          <a:prstGeom prst="rect">
            <a:avLst/>
          </a:prstGeom>
          <a:ln w="12700">
            <a:miter lim="400000"/>
          </a:ln>
        </p:spPr>
        <p:txBody>
          <a:bodyPr lIns="45719" rIns="45719" anchor="ctr">
            <a:normAutofit/>
          </a:bodyPr>
          <a:lstStyle/>
          <a:p>
            <a:pPr algn="ctr"/>
            <a:r>
              <a:rPr lang="de-DE" sz="3200" dirty="0" smtClean="0">
                <a:latin typeface="Segoe UI Light"/>
                <a:ea typeface="Segoe UI Light"/>
                <a:cs typeface="Segoe UI Light"/>
                <a:sym typeface="Segoe UI Light"/>
              </a:rPr>
              <a:t>Zerstückelung: Beispiel </a:t>
            </a:r>
            <a:r>
              <a:rPr lang="de-DE" sz="3200" dirty="0">
                <a:latin typeface="Segoe UI Light"/>
                <a:ea typeface="Segoe UI Light"/>
                <a:cs typeface="Segoe UI Light"/>
                <a:sym typeface="Segoe UI Light"/>
              </a:rPr>
              <a:t>Windparkanlage</a:t>
            </a:r>
          </a:p>
        </p:txBody>
      </p:sp>
      <p:sp>
        <p:nvSpPr>
          <p:cNvPr id="270" name="CustomShape 2"/>
          <p:cNvSpPr/>
          <p:nvPr/>
        </p:nvSpPr>
        <p:spPr>
          <a:xfrm>
            <a:off x="6588000" y="6489720"/>
            <a:ext cx="2051640" cy="359280"/>
          </a:xfrm>
          <a:prstGeom prst="rect">
            <a:avLst/>
          </a:prstGeom>
          <a:noFill/>
          <a:ln w="12600">
            <a:noFill/>
          </a:ln>
        </p:spPr>
        <p:style>
          <a:lnRef idx="0">
            <a:scrgbClr r="0" g="0" b="0"/>
          </a:lnRef>
          <a:fillRef idx="0">
            <a:scrgbClr r="0" g="0" b="0"/>
          </a:fillRef>
          <a:effectRef idx="0">
            <a:scrgbClr r="0" g="0" b="0"/>
          </a:effectRef>
          <a:fontRef idx="minor"/>
        </p:style>
        <p:txBody>
          <a:bodyPr lIns="45720" tIns="45000" rIns="45720" bIns="45000" anchor="ctr"/>
          <a:lstStyle/>
          <a:p>
            <a:pPr algn="r">
              <a:lnSpc>
                <a:spcPct val="100000"/>
              </a:lnSpc>
            </a:pPr>
            <a:fld id="{B09239E9-F6CE-4123-BC58-659F3DEA0453}" type="slidenum">
              <a:rPr lang="de-DE" sz="1200" b="0" strike="noStrike" spc="-1">
                <a:solidFill>
                  <a:srgbClr val="888888"/>
                </a:solidFill>
                <a:uFill>
                  <a:solidFill>
                    <a:srgbClr val="FFFFFF"/>
                  </a:solidFill>
                </a:uFill>
                <a:latin typeface="Segoe UI Light"/>
                <a:ea typeface="Segoe UI Light"/>
              </a:rPr>
              <a:t>10</a:t>
            </a:fld>
            <a:endParaRPr lang="de-DE" sz="1800" b="0" strike="noStrike" spc="-1">
              <a:solidFill>
                <a:srgbClr val="000000"/>
              </a:solidFill>
              <a:uFill>
                <a:solidFill>
                  <a:srgbClr val="FFFFFF"/>
                </a:solidFill>
              </a:uFill>
              <a:latin typeface="Arial"/>
            </a:endParaRPr>
          </a:p>
        </p:txBody>
      </p:sp>
      <p:sp>
        <p:nvSpPr>
          <p:cNvPr id="271" name="CustomShape 3"/>
          <p:cNvSpPr/>
          <p:nvPr/>
        </p:nvSpPr>
        <p:spPr>
          <a:xfrm>
            <a:off x="1259504" y="1700808"/>
            <a:ext cx="7883640" cy="574920"/>
          </a:xfrm>
          <a:prstGeom prst="homePlate">
            <a:avLst>
              <a:gd name="adj" fmla="val 50000"/>
            </a:avLst>
          </a:prstGeom>
          <a:solidFill>
            <a:srgbClr val="FFC000"/>
          </a:solidFill>
          <a:ln w="25560">
            <a:noFill/>
          </a:ln>
        </p:spPr>
        <p:style>
          <a:lnRef idx="0">
            <a:scrgbClr r="0" g="0" b="0"/>
          </a:lnRef>
          <a:fillRef idx="0">
            <a:scrgbClr r="0" g="0" b="0"/>
          </a:fillRef>
          <a:effectRef idx="0">
            <a:scrgbClr r="0" g="0" b="0"/>
          </a:effectRef>
          <a:fontRef idx="minor"/>
        </p:style>
      </p:sp>
      <p:sp>
        <p:nvSpPr>
          <p:cNvPr id="272" name="CustomShape 4"/>
          <p:cNvSpPr/>
          <p:nvPr/>
        </p:nvSpPr>
        <p:spPr>
          <a:xfrm>
            <a:off x="1259504" y="2828688"/>
            <a:ext cx="2053080" cy="601560"/>
          </a:xfrm>
          <a:prstGeom prst="homePlate">
            <a:avLst>
              <a:gd name="adj" fmla="val 50000"/>
            </a:avLst>
          </a:prstGeom>
          <a:solidFill>
            <a:srgbClr val="FFC000"/>
          </a:solidFill>
          <a:ln w="25560">
            <a:noFill/>
          </a:ln>
        </p:spPr>
        <p:style>
          <a:lnRef idx="0">
            <a:scrgbClr r="0" g="0" b="0"/>
          </a:lnRef>
          <a:fillRef idx="0">
            <a:scrgbClr r="0" g="0" b="0"/>
          </a:fillRef>
          <a:effectRef idx="0">
            <a:scrgbClr r="0" g="0" b="0"/>
          </a:effectRef>
          <a:fontRef idx="minor"/>
        </p:style>
      </p:sp>
      <p:sp>
        <p:nvSpPr>
          <p:cNvPr id="273" name="CustomShape 5"/>
          <p:cNvSpPr/>
          <p:nvPr/>
        </p:nvSpPr>
        <p:spPr>
          <a:xfrm>
            <a:off x="3454064" y="3763968"/>
            <a:ext cx="2759040" cy="415080"/>
          </a:xfrm>
          <a:prstGeom prst="homePlate">
            <a:avLst>
              <a:gd name="adj" fmla="val 50000"/>
            </a:avLst>
          </a:prstGeom>
          <a:solidFill>
            <a:srgbClr val="FFC000"/>
          </a:solidFill>
          <a:ln w="25560">
            <a:noFill/>
          </a:ln>
        </p:spPr>
        <p:style>
          <a:lnRef idx="0">
            <a:scrgbClr r="0" g="0" b="0"/>
          </a:lnRef>
          <a:fillRef idx="0">
            <a:scrgbClr r="0" g="0" b="0"/>
          </a:fillRef>
          <a:effectRef idx="0">
            <a:scrgbClr r="0" g="0" b="0"/>
          </a:effectRef>
          <a:fontRef idx="minor"/>
        </p:style>
      </p:sp>
      <p:sp>
        <p:nvSpPr>
          <p:cNvPr id="274" name="CustomShape 6"/>
          <p:cNvSpPr/>
          <p:nvPr/>
        </p:nvSpPr>
        <p:spPr>
          <a:xfrm>
            <a:off x="107504" y="1700808"/>
            <a:ext cx="1078920" cy="574920"/>
          </a:xfrm>
          <a:prstGeom prst="rect">
            <a:avLst/>
          </a:prstGeom>
          <a:solidFill>
            <a:srgbClr val="FFFF00"/>
          </a:solidFill>
          <a:ln w="6480">
            <a:solidFill>
              <a:schemeClr val="accent1">
                <a:lumMod val="75000"/>
              </a:schemeClr>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400" b="1" strike="noStrike" spc="-1">
                <a:solidFill>
                  <a:srgbClr val="000000"/>
                </a:solidFill>
                <a:uFill>
                  <a:solidFill>
                    <a:srgbClr val="FFFFFF"/>
                  </a:solidFill>
                </a:uFill>
                <a:latin typeface="Bookman Old Style"/>
                <a:ea typeface="Calibri"/>
              </a:rPr>
              <a:t>Unter-nehmen</a:t>
            </a:r>
            <a:endParaRPr lang="de-DE" sz="1800" b="0" strike="noStrike" spc="-1">
              <a:solidFill>
                <a:srgbClr val="000000"/>
              </a:solidFill>
              <a:uFill>
                <a:solidFill>
                  <a:srgbClr val="FFFFFF"/>
                </a:solidFill>
              </a:uFill>
              <a:latin typeface="Arial"/>
            </a:endParaRPr>
          </a:p>
        </p:txBody>
      </p:sp>
      <p:sp>
        <p:nvSpPr>
          <p:cNvPr id="275" name="CustomShape 7"/>
          <p:cNvSpPr/>
          <p:nvPr/>
        </p:nvSpPr>
        <p:spPr>
          <a:xfrm>
            <a:off x="107504" y="2817168"/>
            <a:ext cx="1078920" cy="574920"/>
          </a:xfrm>
          <a:prstGeom prst="rect">
            <a:avLst/>
          </a:prstGeom>
          <a:solidFill>
            <a:srgbClr val="FFFF00"/>
          </a:solidFill>
          <a:ln w="6480">
            <a:solidFill>
              <a:schemeClr val="accent1">
                <a:lumMod val="75000"/>
              </a:schemeClr>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200" b="1" strike="noStrike" spc="-1">
                <a:solidFill>
                  <a:srgbClr val="000000"/>
                </a:solidFill>
                <a:uFill>
                  <a:solidFill>
                    <a:srgbClr val="FFFFFF"/>
                  </a:solidFill>
                </a:uFill>
                <a:latin typeface="Bookman Old Style"/>
                <a:ea typeface="Calibri"/>
              </a:rPr>
              <a:t>Verfahrens-leiter</a:t>
            </a:r>
            <a:endParaRPr lang="de-DE" sz="1800" b="0" strike="noStrike" spc="-1">
              <a:solidFill>
                <a:srgbClr val="000000"/>
              </a:solidFill>
              <a:uFill>
                <a:solidFill>
                  <a:srgbClr val="FFFFFF"/>
                </a:solidFill>
              </a:uFill>
              <a:latin typeface="Arial"/>
            </a:endParaRPr>
          </a:p>
        </p:txBody>
      </p:sp>
      <p:sp>
        <p:nvSpPr>
          <p:cNvPr id="276" name="CustomShape 8"/>
          <p:cNvSpPr/>
          <p:nvPr/>
        </p:nvSpPr>
        <p:spPr>
          <a:xfrm>
            <a:off x="107504" y="3747768"/>
            <a:ext cx="1078920" cy="415080"/>
          </a:xfrm>
          <a:prstGeom prst="rect">
            <a:avLst/>
          </a:prstGeom>
          <a:solidFill>
            <a:srgbClr val="FFFF00"/>
          </a:solidFill>
          <a:ln w="6480">
            <a:solidFill>
              <a:schemeClr val="accent1">
                <a:lumMod val="75000"/>
              </a:schemeClr>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400" b="1" strike="noStrike" spc="-1">
                <a:solidFill>
                  <a:srgbClr val="000000"/>
                </a:solidFill>
                <a:uFill>
                  <a:solidFill>
                    <a:srgbClr val="FFFFFF"/>
                  </a:solidFill>
                </a:uFill>
                <a:latin typeface="Bookman Old Style"/>
                <a:ea typeface="Calibri"/>
              </a:rPr>
              <a:t>TöB 1</a:t>
            </a:r>
            <a:endParaRPr lang="de-DE" sz="1800" b="0" strike="noStrike" spc="-1">
              <a:solidFill>
                <a:srgbClr val="000000"/>
              </a:solidFill>
              <a:uFill>
                <a:solidFill>
                  <a:srgbClr val="FFFFFF"/>
                </a:solidFill>
              </a:uFill>
              <a:latin typeface="Arial"/>
            </a:endParaRPr>
          </a:p>
        </p:txBody>
      </p:sp>
      <p:sp>
        <p:nvSpPr>
          <p:cNvPr id="277" name="CustomShape 9"/>
          <p:cNvSpPr/>
          <p:nvPr/>
        </p:nvSpPr>
        <p:spPr>
          <a:xfrm>
            <a:off x="1561904" y="1745448"/>
            <a:ext cx="934920" cy="502920"/>
          </a:xfrm>
          <a:prstGeom prst="rect">
            <a:avLst/>
          </a:prstGeom>
          <a:solidFill>
            <a:srgbClr val="FFFFFF"/>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000" b="0" strike="noStrike" spc="-1">
                <a:solidFill>
                  <a:srgbClr val="000000"/>
                </a:solidFill>
                <a:uFill>
                  <a:solidFill>
                    <a:srgbClr val="FFFFFF"/>
                  </a:solidFill>
                </a:uFill>
                <a:latin typeface="Bookman Old Style"/>
                <a:ea typeface="Calibri"/>
              </a:rPr>
              <a:t>Antrag stellen</a:t>
            </a:r>
            <a:endParaRPr lang="de-DE" sz="1800" b="0" strike="noStrike" spc="-1">
              <a:solidFill>
                <a:srgbClr val="000000"/>
              </a:solidFill>
              <a:uFill>
                <a:solidFill>
                  <a:srgbClr val="FFFFFF"/>
                </a:solidFill>
              </a:uFill>
              <a:latin typeface="Arial"/>
            </a:endParaRPr>
          </a:p>
        </p:txBody>
      </p:sp>
      <p:sp>
        <p:nvSpPr>
          <p:cNvPr id="278" name="CustomShape 10"/>
          <p:cNvSpPr/>
          <p:nvPr/>
        </p:nvSpPr>
        <p:spPr>
          <a:xfrm>
            <a:off x="1561904" y="2889168"/>
            <a:ext cx="934920" cy="502920"/>
          </a:xfrm>
          <a:prstGeom prst="rect">
            <a:avLst/>
          </a:prstGeom>
          <a:solidFill>
            <a:srgbClr val="FFFFFF"/>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000" b="0" strike="noStrike" spc="-1">
                <a:solidFill>
                  <a:srgbClr val="000000"/>
                </a:solidFill>
                <a:uFill>
                  <a:solidFill>
                    <a:srgbClr val="FFFFFF"/>
                  </a:solidFill>
                </a:uFill>
                <a:latin typeface="Bookman Old Style"/>
                <a:ea typeface="Calibri"/>
              </a:rPr>
              <a:t>Träger öfftl. Belange einbeziehen</a:t>
            </a:r>
            <a:endParaRPr lang="de-DE" sz="1800" b="0" strike="noStrike" spc="-1">
              <a:solidFill>
                <a:srgbClr val="000000"/>
              </a:solidFill>
              <a:uFill>
                <a:solidFill>
                  <a:srgbClr val="FFFFFF"/>
                </a:solidFill>
              </a:uFill>
              <a:latin typeface="Arial"/>
            </a:endParaRPr>
          </a:p>
        </p:txBody>
      </p:sp>
      <p:sp>
        <p:nvSpPr>
          <p:cNvPr id="279" name="CustomShape 11"/>
          <p:cNvSpPr/>
          <p:nvPr/>
        </p:nvSpPr>
        <p:spPr>
          <a:xfrm>
            <a:off x="7909064" y="1740048"/>
            <a:ext cx="934920" cy="502920"/>
          </a:xfrm>
          <a:prstGeom prst="rect">
            <a:avLst/>
          </a:prstGeom>
          <a:solidFill>
            <a:srgbClr val="FFFFFF"/>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000" b="0" strike="noStrike" spc="-1">
                <a:solidFill>
                  <a:srgbClr val="000000"/>
                </a:solidFill>
                <a:uFill>
                  <a:solidFill>
                    <a:srgbClr val="FFFFFF"/>
                  </a:solidFill>
                </a:uFill>
                <a:latin typeface="Bookman Old Style"/>
                <a:ea typeface="Calibri"/>
              </a:rPr>
              <a:t>zur Kenntnis nehmen</a:t>
            </a:r>
            <a:endParaRPr lang="de-DE" sz="1800" b="0" strike="noStrike" spc="-1">
              <a:solidFill>
                <a:srgbClr val="000000"/>
              </a:solidFill>
              <a:uFill>
                <a:solidFill>
                  <a:srgbClr val="FFFFFF"/>
                </a:solidFill>
              </a:uFill>
              <a:latin typeface="Arial"/>
            </a:endParaRPr>
          </a:p>
        </p:txBody>
      </p:sp>
      <p:sp>
        <p:nvSpPr>
          <p:cNvPr id="280" name="CustomShape 12"/>
          <p:cNvSpPr/>
          <p:nvPr/>
        </p:nvSpPr>
        <p:spPr>
          <a:xfrm>
            <a:off x="3718664" y="3807528"/>
            <a:ext cx="2130480" cy="302040"/>
          </a:xfrm>
          <a:prstGeom prst="rect">
            <a:avLst/>
          </a:prstGeom>
          <a:solidFill>
            <a:srgbClr val="FFFFFF"/>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000" b="0" strike="noStrike" spc="-1">
                <a:solidFill>
                  <a:srgbClr val="000000"/>
                </a:solidFill>
                <a:uFill>
                  <a:solidFill>
                    <a:srgbClr val="FFFFFF"/>
                  </a:solidFill>
                </a:uFill>
                <a:latin typeface="Bookman Old Style"/>
                <a:ea typeface="Calibri"/>
              </a:rPr>
              <a:t>Teil-Stellungnahme erarbeiten</a:t>
            </a:r>
            <a:endParaRPr lang="de-DE" sz="1800" b="0" strike="noStrike" spc="-1">
              <a:solidFill>
                <a:srgbClr val="000000"/>
              </a:solidFill>
              <a:uFill>
                <a:solidFill>
                  <a:srgbClr val="FFFFFF"/>
                </a:solidFill>
              </a:uFill>
              <a:latin typeface="Arial"/>
            </a:endParaRPr>
          </a:p>
        </p:txBody>
      </p:sp>
      <p:sp>
        <p:nvSpPr>
          <p:cNvPr id="281" name="CustomShape 13"/>
          <p:cNvSpPr/>
          <p:nvPr/>
        </p:nvSpPr>
        <p:spPr>
          <a:xfrm>
            <a:off x="3454064" y="4316928"/>
            <a:ext cx="2759040" cy="415080"/>
          </a:xfrm>
          <a:prstGeom prst="homePlate">
            <a:avLst>
              <a:gd name="adj" fmla="val 50000"/>
            </a:avLst>
          </a:prstGeom>
          <a:solidFill>
            <a:srgbClr val="FFC000"/>
          </a:solidFill>
          <a:ln w="25560">
            <a:noFill/>
          </a:ln>
        </p:spPr>
        <p:style>
          <a:lnRef idx="0">
            <a:scrgbClr r="0" g="0" b="0"/>
          </a:lnRef>
          <a:fillRef idx="0">
            <a:scrgbClr r="0" g="0" b="0"/>
          </a:fillRef>
          <a:effectRef idx="0">
            <a:scrgbClr r="0" g="0" b="0"/>
          </a:effectRef>
          <a:fontRef idx="minor"/>
        </p:style>
      </p:sp>
      <p:sp>
        <p:nvSpPr>
          <p:cNvPr id="282" name="CustomShape 14"/>
          <p:cNvSpPr/>
          <p:nvPr/>
        </p:nvSpPr>
        <p:spPr>
          <a:xfrm>
            <a:off x="132344" y="4301088"/>
            <a:ext cx="1078920" cy="415080"/>
          </a:xfrm>
          <a:prstGeom prst="rect">
            <a:avLst/>
          </a:prstGeom>
          <a:solidFill>
            <a:srgbClr val="FFFF00"/>
          </a:solidFill>
          <a:ln w="6480">
            <a:solidFill>
              <a:schemeClr val="accent1">
                <a:lumMod val="75000"/>
              </a:schemeClr>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400" b="1" strike="noStrike" spc="-1">
                <a:solidFill>
                  <a:srgbClr val="000000"/>
                </a:solidFill>
                <a:uFill>
                  <a:solidFill>
                    <a:srgbClr val="FFFFFF"/>
                  </a:solidFill>
                </a:uFill>
                <a:latin typeface="Bookman Old Style"/>
                <a:ea typeface="Calibri"/>
              </a:rPr>
              <a:t>TöB 2</a:t>
            </a:r>
            <a:endParaRPr lang="de-DE" sz="1800" b="0" strike="noStrike" spc="-1">
              <a:solidFill>
                <a:srgbClr val="000000"/>
              </a:solidFill>
              <a:uFill>
                <a:solidFill>
                  <a:srgbClr val="FFFFFF"/>
                </a:solidFill>
              </a:uFill>
              <a:latin typeface="Arial"/>
            </a:endParaRPr>
          </a:p>
        </p:txBody>
      </p:sp>
      <p:sp>
        <p:nvSpPr>
          <p:cNvPr id="283" name="CustomShape 15"/>
          <p:cNvSpPr/>
          <p:nvPr/>
        </p:nvSpPr>
        <p:spPr>
          <a:xfrm>
            <a:off x="3718664" y="4363008"/>
            <a:ext cx="2130480" cy="302040"/>
          </a:xfrm>
          <a:prstGeom prst="rect">
            <a:avLst/>
          </a:prstGeom>
          <a:solidFill>
            <a:srgbClr val="FFFFFF"/>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000" b="0" strike="noStrike" spc="-1">
                <a:solidFill>
                  <a:srgbClr val="000000"/>
                </a:solidFill>
                <a:uFill>
                  <a:solidFill>
                    <a:srgbClr val="FFFFFF"/>
                  </a:solidFill>
                </a:uFill>
                <a:latin typeface="Bookman Old Style"/>
                <a:ea typeface="Calibri"/>
              </a:rPr>
              <a:t>Teil-Stellungnahme erarbeiten</a:t>
            </a:r>
            <a:endParaRPr lang="de-DE" sz="1800" b="0" strike="noStrike" spc="-1">
              <a:solidFill>
                <a:srgbClr val="000000"/>
              </a:solidFill>
              <a:uFill>
                <a:solidFill>
                  <a:srgbClr val="FFFFFF"/>
                </a:solidFill>
              </a:uFill>
              <a:latin typeface="Arial"/>
            </a:endParaRPr>
          </a:p>
        </p:txBody>
      </p:sp>
      <p:sp>
        <p:nvSpPr>
          <p:cNvPr id="284" name="CustomShape 16"/>
          <p:cNvSpPr/>
          <p:nvPr/>
        </p:nvSpPr>
        <p:spPr>
          <a:xfrm>
            <a:off x="3454064" y="5325288"/>
            <a:ext cx="2759040" cy="415080"/>
          </a:xfrm>
          <a:prstGeom prst="homePlate">
            <a:avLst>
              <a:gd name="adj" fmla="val 50000"/>
            </a:avLst>
          </a:prstGeom>
          <a:solidFill>
            <a:srgbClr val="FFC000"/>
          </a:solidFill>
          <a:ln w="25560">
            <a:noFill/>
          </a:ln>
        </p:spPr>
        <p:style>
          <a:lnRef idx="0">
            <a:scrgbClr r="0" g="0" b="0"/>
          </a:lnRef>
          <a:fillRef idx="0">
            <a:scrgbClr r="0" g="0" b="0"/>
          </a:fillRef>
          <a:effectRef idx="0">
            <a:scrgbClr r="0" g="0" b="0"/>
          </a:effectRef>
          <a:fontRef idx="minor"/>
        </p:style>
      </p:sp>
      <p:sp>
        <p:nvSpPr>
          <p:cNvPr id="285" name="CustomShape 17"/>
          <p:cNvSpPr/>
          <p:nvPr/>
        </p:nvSpPr>
        <p:spPr>
          <a:xfrm>
            <a:off x="132344" y="5318448"/>
            <a:ext cx="1078920" cy="415080"/>
          </a:xfrm>
          <a:prstGeom prst="rect">
            <a:avLst/>
          </a:prstGeom>
          <a:solidFill>
            <a:srgbClr val="FFFF00"/>
          </a:solidFill>
          <a:ln w="6480">
            <a:solidFill>
              <a:schemeClr val="accent1">
                <a:lumMod val="75000"/>
              </a:schemeClr>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400" b="1" strike="noStrike" spc="-1">
                <a:solidFill>
                  <a:srgbClr val="000000"/>
                </a:solidFill>
                <a:uFill>
                  <a:solidFill>
                    <a:srgbClr val="FFFFFF"/>
                  </a:solidFill>
                </a:uFill>
                <a:latin typeface="Bookman Old Style"/>
                <a:ea typeface="Calibri"/>
              </a:rPr>
              <a:t>TöB 12</a:t>
            </a:r>
            <a:endParaRPr lang="de-DE" sz="1800" b="0" strike="noStrike" spc="-1">
              <a:solidFill>
                <a:srgbClr val="000000"/>
              </a:solidFill>
              <a:uFill>
                <a:solidFill>
                  <a:srgbClr val="FFFFFF"/>
                </a:solidFill>
              </a:uFill>
              <a:latin typeface="Arial"/>
            </a:endParaRPr>
          </a:p>
        </p:txBody>
      </p:sp>
      <p:sp>
        <p:nvSpPr>
          <p:cNvPr id="286" name="CustomShape 18"/>
          <p:cNvSpPr/>
          <p:nvPr/>
        </p:nvSpPr>
        <p:spPr>
          <a:xfrm>
            <a:off x="3718664" y="5340408"/>
            <a:ext cx="2130480" cy="302040"/>
          </a:xfrm>
          <a:prstGeom prst="rect">
            <a:avLst/>
          </a:prstGeom>
          <a:solidFill>
            <a:srgbClr val="FFFFFF"/>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000" b="0" strike="noStrike" spc="-1">
                <a:solidFill>
                  <a:srgbClr val="000000"/>
                </a:solidFill>
                <a:uFill>
                  <a:solidFill>
                    <a:srgbClr val="FFFFFF"/>
                  </a:solidFill>
                </a:uFill>
                <a:latin typeface="Bookman Old Style"/>
                <a:ea typeface="Calibri"/>
              </a:rPr>
              <a:t>Teil-Stellungnahme erarbeiten</a:t>
            </a:r>
            <a:endParaRPr lang="de-DE" sz="1800" b="0" strike="noStrike" spc="-1">
              <a:solidFill>
                <a:srgbClr val="000000"/>
              </a:solidFill>
              <a:uFill>
                <a:solidFill>
                  <a:srgbClr val="FFFFFF"/>
                </a:solidFill>
              </a:uFill>
              <a:latin typeface="Arial"/>
            </a:endParaRPr>
          </a:p>
        </p:txBody>
      </p:sp>
      <p:sp>
        <p:nvSpPr>
          <p:cNvPr id="287" name="CustomShape 19"/>
          <p:cNvSpPr/>
          <p:nvPr/>
        </p:nvSpPr>
        <p:spPr>
          <a:xfrm>
            <a:off x="132344" y="4798248"/>
            <a:ext cx="1078920" cy="415080"/>
          </a:xfrm>
          <a:prstGeom prst="rect">
            <a:avLst/>
          </a:prstGeom>
          <a:solidFill>
            <a:srgbClr val="FFFF00"/>
          </a:solidFill>
          <a:ln w="6480">
            <a:solidFill>
              <a:schemeClr val="accent1">
                <a:lumMod val="75000"/>
              </a:schemeClr>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400" b="0" strike="noStrike" spc="-1">
                <a:solidFill>
                  <a:srgbClr val="000000"/>
                </a:solidFill>
                <a:uFill>
                  <a:solidFill>
                    <a:srgbClr val="FFFFFF"/>
                  </a:solidFill>
                </a:uFill>
                <a:latin typeface="Bookman Old Style"/>
                <a:ea typeface="DejaVu Sans"/>
              </a:rPr>
              <a:t>usw.</a:t>
            </a:r>
            <a:endParaRPr lang="de-DE" sz="1800" b="0" strike="noStrike" spc="-1">
              <a:solidFill>
                <a:srgbClr val="000000"/>
              </a:solidFill>
              <a:uFill>
                <a:solidFill>
                  <a:srgbClr val="FFFFFF"/>
                </a:solidFill>
              </a:uFill>
              <a:latin typeface="Arial"/>
            </a:endParaRPr>
          </a:p>
        </p:txBody>
      </p:sp>
      <p:sp>
        <p:nvSpPr>
          <p:cNvPr id="288" name="CustomShape 20"/>
          <p:cNvSpPr/>
          <p:nvPr/>
        </p:nvSpPr>
        <p:spPr>
          <a:xfrm>
            <a:off x="3454064" y="2817168"/>
            <a:ext cx="2759040" cy="613080"/>
          </a:xfrm>
          <a:prstGeom prst="homePlate">
            <a:avLst>
              <a:gd name="adj" fmla="val 50000"/>
            </a:avLst>
          </a:prstGeom>
          <a:solidFill>
            <a:srgbClr val="FFC000"/>
          </a:solidFill>
          <a:ln w="25560">
            <a:noFill/>
          </a:ln>
        </p:spPr>
        <p:style>
          <a:lnRef idx="0">
            <a:scrgbClr r="0" g="0" b="0"/>
          </a:lnRef>
          <a:fillRef idx="0">
            <a:scrgbClr r="0" g="0" b="0"/>
          </a:fillRef>
          <a:effectRef idx="0">
            <a:scrgbClr r="0" g="0" b="0"/>
          </a:effectRef>
          <a:fontRef idx="minor"/>
        </p:style>
      </p:sp>
      <p:sp>
        <p:nvSpPr>
          <p:cNvPr id="289" name="CustomShape 21"/>
          <p:cNvSpPr/>
          <p:nvPr/>
        </p:nvSpPr>
        <p:spPr>
          <a:xfrm>
            <a:off x="3718664" y="2872608"/>
            <a:ext cx="2130480" cy="502920"/>
          </a:xfrm>
          <a:prstGeom prst="rect">
            <a:avLst/>
          </a:prstGeom>
          <a:solidFill>
            <a:srgbClr val="FFFFFF"/>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000" b="0" strike="noStrike" spc="-1">
                <a:solidFill>
                  <a:srgbClr val="000000"/>
                </a:solidFill>
                <a:uFill>
                  <a:solidFill>
                    <a:srgbClr val="FFFFFF"/>
                  </a:solidFill>
                </a:uFill>
                <a:latin typeface="Bookman Old Style"/>
                <a:ea typeface="Calibri"/>
              </a:rPr>
              <a:t>Teil-Stellungnahme erarbeiten</a:t>
            </a:r>
            <a:endParaRPr lang="de-DE" sz="1800" b="0" strike="noStrike" spc="-1">
              <a:solidFill>
                <a:srgbClr val="000000"/>
              </a:solidFill>
              <a:uFill>
                <a:solidFill>
                  <a:srgbClr val="FFFFFF"/>
                </a:solidFill>
              </a:uFill>
              <a:latin typeface="Arial"/>
            </a:endParaRPr>
          </a:p>
        </p:txBody>
      </p:sp>
      <p:sp>
        <p:nvSpPr>
          <p:cNvPr id="290" name="CustomShape 22"/>
          <p:cNvSpPr/>
          <p:nvPr/>
        </p:nvSpPr>
        <p:spPr>
          <a:xfrm>
            <a:off x="6290144" y="2795928"/>
            <a:ext cx="2053080" cy="601560"/>
          </a:xfrm>
          <a:prstGeom prst="homePlate">
            <a:avLst>
              <a:gd name="adj" fmla="val 50000"/>
            </a:avLst>
          </a:prstGeom>
          <a:solidFill>
            <a:srgbClr val="FFC000"/>
          </a:solidFill>
          <a:ln w="25560">
            <a:noFill/>
          </a:ln>
        </p:spPr>
        <p:style>
          <a:lnRef idx="0">
            <a:scrgbClr r="0" g="0" b="0"/>
          </a:lnRef>
          <a:fillRef idx="0">
            <a:scrgbClr r="0" g="0" b="0"/>
          </a:fillRef>
          <a:effectRef idx="0">
            <a:scrgbClr r="0" g="0" b="0"/>
          </a:effectRef>
          <a:fontRef idx="minor"/>
        </p:style>
      </p:sp>
      <p:sp>
        <p:nvSpPr>
          <p:cNvPr id="291" name="CustomShape 23"/>
          <p:cNvSpPr/>
          <p:nvPr/>
        </p:nvSpPr>
        <p:spPr>
          <a:xfrm>
            <a:off x="6505424" y="2822208"/>
            <a:ext cx="1492920" cy="502920"/>
          </a:xfrm>
          <a:prstGeom prst="rect">
            <a:avLst/>
          </a:prstGeom>
          <a:solidFill>
            <a:srgbClr val="FFFFFF"/>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000" b="0" strike="noStrike" spc="-1">
                <a:solidFill>
                  <a:srgbClr val="000000"/>
                </a:solidFill>
                <a:uFill>
                  <a:solidFill>
                    <a:srgbClr val="FFFFFF"/>
                  </a:solidFill>
                </a:uFill>
                <a:latin typeface="Bookman Old Style"/>
                <a:ea typeface="Calibri"/>
              </a:rPr>
              <a:t>aus 13 Einzelteilen </a:t>
            </a:r>
            <a:r>
              <a:rPr lang="de-DE" sz="1000" b="1" strike="noStrike" spc="-1">
                <a:solidFill>
                  <a:srgbClr val="000000"/>
                </a:solidFill>
                <a:uFill>
                  <a:solidFill>
                    <a:srgbClr val="FFFFFF"/>
                  </a:solidFill>
                </a:uFill>
                <a:latin typeface="Bookman Old Style"/>
                <a:ea typeface="Calibri"/>
              </a:rPr>
              <a:t>einen</a:t>
            </a:r>
            <a:r>
              <a:rPr lang="de-DE" sz="1000" b="0" strike="noStrike" spc="-1">
                <a:solidFill>
                  <a:srgbClr val="000000"/>
                </a:solidFill>
                <a:uFill>
                  <a:solidFill>
                    <a:srgbClr val="FFFFFF"/>
                  </a:solidFill>
                </a:uFill>
                <a:latin typeface="Bookman Old Style"/>
                <a:ea typeface="Calibri"/>
              </a:rPr>
              <a:t> Gesamt-beschluss machen</a:t>
            </a:r>
            <a:endParaRPr lang="de-DE" sz="1800" b="0" strike="noStrike" spc="-1">
              <a:solidFill>
                <a:srgbClr val="000000"/>
              </a:solidFill>
              <a:uFill>
                <a:solidFill>
                  <a:srgbClr val="FFFFFF"/>
                </a:solidFill>
              </a:uFill>
              <a:latin typeface="Arial"/>
            </a:endParaRPr>
          </a:p>
        </p:txBody>
      </p:sp>
      <p:sp>
        <p:nvSpPr>
          <p:cNvPr id="292" name="CustomShape 24"/>
          <p:cNvSpPr/>
          <p:nvPr/>
        </p:nvSpPr>
        <p:spPr>
          <a:xfrm>
            <a:off x="7880624" y="2305248"/>
            <a:ext cx="1141920" cy="416880"/>
          </a:xfrm>
          <a:prstGeom prst="parallelogram">
            <a:avLst>
              <a:gd name="adj" fmla="val 25000"/>
            </a:avLst>
          </a:prstGeom>
          <a:solidFill>
            <a:schemeClr val="accent5">
              <a:lumMod val="40000"/>
              <a:lumOff val="60000"/>
            </a:schemeClr>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400" b="0" strike="noStrike" spc="-1">
                <a:solidFill>
                  <a:srgbClr val="000000"/>
                </a:solidFill>
                <a:uFill>
                  <a:solidFill>
                    <a:srgbClr val="FFFFFF"/>
                  </a:solidFill>
                </a:uFill>
                <a:latin typeface="Arial"/>
                <a:ea typeface="Calibri"/>
              </a:rPr>
              <a:t>Be-schluss</a:t>
            </a:r>
            <a:endParaRPr lang="de-DE" sz="1800" b="0" strike="noStrike" spc="-1">
              <a:solidFill>
                <a:srgbClr val="000000"/>
              </a:solidFill>
              <a:uFill>
                <a:solidFill>
                  <a:srgbClr val="FFFFFF"/>
                </a:solidFill>
              </a:uFill>
              <a:latin typeface="Arial"/>
            </a:endParaRPr>
          </a:p>
        </p:txBody>
      </p:sp>
      <p:sp>
        <p:nvSpPr>
          <p:cNvPr id="293" name="CustomShape 25"/>
          <p:cNvSpPr/>
          <p:nvPr/>
        </p:nvSpPr>
        <p:spPr>
          <a:xfrm flipV="1">
            <a:off x="8343944" y="2722128"/>
            <a:ext cx="107280" cy="373680"/>
          </a:xfrm>
          <a:prstGeom prst="bentConnector2">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sp>
        <p:nvSpPr>
          <p:cNvPr id="294" name="CustomShape 26"/>
          <p:cNvSpPr/>
          <p:nvPr/>
        </p:nvSpPr>
        <p:spPr>
          <a:xfrm rot="16200000" flipH="1">
            <a:off x="2451824" y="2970888"/>
            <a:ext cx="578160" cy="1423440"/>
          </a:xfrm>
          <a:prstGeom prst="bentConnector2">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sp>
        <p:nvSpPr>
          <p:cNvPr id="295" name="CustomShape 27"/>
          <p:cNvSpPr/>
          <p:nvPr/>
        </p:nvSpPr>
        <p:spPr>
          <a:xfrm>
            <a:off x="1561904" y="1736808"/>
            <a:ext cx="934920" cy="502920"/>
          </a:xfrm>
          <a:prstGeom prst="rect">
            <a:avLst/>
          </a:prstGeom>
          <a:solidFill>
            <a:srgbClr val="FFFFFF"/>
          </a:solidFill>
          <a:ln w="6480">
            <a:solidFill>
              <a:schemeClr val="accent1"/>
            </a:solidFill>
            <a:round/>
          </a:ln>
        </p:spPr>
        <p:style>
          <a:lnRef idx="0">
            <a:scrgbClr r="0" g="0" b="0"/>
          </a:lnRef>
          <a:fillRef idx="0">
            <a:scrgbClr r="0" g="0" b="0"/>
          </a:fillRef>
          <a:effectRef idx="0">
            <a:scrgbClr r="0" g="0" b="0"/>
          </a:effectRef>
          <a:fontRef idx="minor"/>
        </p:style>
        <p:txBody>
          <a:bodyPr lIns="45720" tIns="45000" rIns="45720" bIns="45000" anchor="ctr"/>
          <a:lstStyle/>
          <a:p>
            <a:pPr algn="ctr">
              <a:lnSpc>
                <a:spcPct val="100000"/>
              </a:lnSpc>
            </a:pPr>
            <a:r>
              <a:rPr lang="de-DE" sz="1000" b="1" strike="noStrike" spc="-1">
                <a:solidFill>
                  <a:srgbClr val="000000"/>
                </a:solidFill>
                <a:uFill>
                  <a:solidFill>
                    <a:srgbClr val="FFFFFF"/>
                  </a:solidFill>
                </a:uFill>
                <a:latin typeface="Bookman Old Style"/>
                <a:ea typeface="Calibri"/>
              </a:rPr>
              <a:t>Antrag überarbeiten</a:t>
            </a:r>
            <a:endParaRPr lang="de-DE" sz="1800" b="0" strike="noStrike" spc="-1">
              <a:solidFill>
                <a:srgbClr val="000000"/>
              </a:solidFill>
              <a:uFill>
                <a:solidFill>
                  <a:srgbClr val="FFFFFF"/>
                </a:solidFill>
              </a:uFill>
              <a:latin typeface="Arial"/>
            </a:endParaRPr>
          </a:p>
        </p:txBody>
      </p:sp>
      <p:sp>
        <p:nvSpPr>
          <p:cNvPr id="296" name="CustomShape 28"/>
          <p:cNvSpPr/>
          <p:nvPr/>
        </p:nvSpPr>
        <p:spPr>
          <a:xfrm flipV="1">
            <a:off x="6213824" y="3397488"/>
            <a:ext cx="951840" cy="572760"/>
          </a:xfrm>
          <a:prstGeom prst="bentConnector2">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sp>
        <p:nvSpPr>
          <p:cNvPr id="297" name="CustomShape 29"/>
          <p:cNvSpPr/>
          <p:nvPr/>
        </p:nvSpPr>
        <p:spPr>
          <a:xfrm flipV="1">
            <a:off x="6213824" y="3397488"/>
            <a:ext cx="951840" cy="2134080"/>
          </a:xfrm>
          <a:prstGeom prst="bentConnector2">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sp>
        <p:nvSpPr>
          <p:cNvPr id="298" name="CustomShape 30"/>
          <p:cNvSpPr/>
          <p:nvPr/>
        </p:nvSpPr>
        <p:spPr>
          <a:xfrm flipV="1">
            <a:off x="6213824" y="3397488"/>
            <a:ext cx="951840" cy="1125720"/>
          </a:xfrm>
          <a:prstGeom prst="bentConnector2">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sp>
        <p:nvSpPr>
          <p:cNvPr id="299" name="CustomShape 31"/>
          <p:cNvSpPr/>
          <p:nvPr/>
        </p:nvSpPr>
        <p:spPr>
          <a:xfrm rot="16200000" flipH="1">
            <a:off x="1670984" y="3751728"/>
            <a:ext cx="2139840" cy="1423440"/>
          </a:xfrm>
          <a:prstGeom prst="bentConnector2">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sp>
        <p:nvSpPr>
          <p:cNvPr id="300" name="CustomShape 32"/>
          <p:cNvSpPr/>
          <p:nvPr/>
        </p:nvSpPr>
        <p:spPr>
          <a:xfrm rot="16200000" flipH="1">
            <a:off x="2174984" y="3247368"/>
            <a:ext cx="1131480" cy="1423440"/>
          </a:xfrm>
          <a:prstGeom prst="bentConnector2">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sp>
        <p:nvSpPr>
          <p:cNvPr id="301" name="CustomShape 33"/>
          <p:cNvSpPr/>
          <p:nvPr/>
        </p:nvSpPr>
        <p:spPr>
          <a:xfrm flipV="1">
            <a:off x="3313304" y="3123528"/>
            <a:ext cx="140040" cy="5040"/>
          </a:xfrm>
          <a:prstGeom prst="bentConnector3">
            <a:avLst>
              <a:gd name="adj1" fmla="val 50000"/>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sp>
        <p:nvSpPr>
          <p:cNvPr id="302" name="CustomShape 34"/>
          <p:cNvSpPr/>
          <p:nvPr/>
        </p:nvSpPr>
        <p:spPr>
          <a:xfrm flipV="1">
            <a:off x="6213824" y="3096528"/>
            <a:ext cx="75600" cy="26280"/>
          </a:xfrm>
          <a:prstGeom prst="bentConnector3">
            <a:avLst>
              <a:gd name="adj1" fmla="val 50000"/>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sp>
        <p:nvSpPr>
          <p:cNvPr id="304" name="CustomShape 36"/>
          <p:cNvSpPr/>
          <p:nvPr/>
        </p:nvSpPr>
        <p:spPr>
          <a:xfrm rot="10800000">
            <a:off x="2497544" y="1992408"/>
            <a:ext cx="5411520" cy="2880"/>
          </a:xfrm>
          <a:prstGeom prst="bentConnector3">
            <a:avLst>
              <a:gd name="adj1" fmla="val 50000"/>
            </a:avLst>
          </a:prstGeom>
          <a:noFill/>
          <a:ln w="6336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sp>
      <p:cxnSp>
        <p:nvCxnSpPr>
          <p:cNvPr id="39" name="Gewinkelte Verbindung 38"/>
          <p:cNvCxnSpPr>
            <a:stCxn id="295" idx="1"/>
            <a:endCxn id="278" idx="1"/>
          </p:cNvCxnSpPr>
          <p:nvPr/>
        </p:nvCxnSpPr>
        <p:spPr>
          <a:xfrm rot="10800000" flipV="1">
            <a:off x="1561904" y="1988268"/>
            <a:ext cx="12700" cy="1152360"/>
          </a:xfrm>
          <a:prstGeom prst="bentConnector3">
            <a:avLst>
              <a:gd name="adj1" fmla="val 1800000"/>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cxnSp>
      <p:cxnSp>
        <p:nvCxnSpPr>
          <p:cNvPr id="43" name="Gewinkelte Verbindung 42"/>
          <p:cNvCxnSpPr>
            <a:stCxn id="292" idx="5"/>
            <a:endCxn id="279" idx="1"/>
          </p:cNvCxnSpPr>
          <p:nvPr/>
        </p:nvCxnSpPr>
        <p:spPr>
          <a:xfrm rot="10800000">
            <a:off x="7909064" y="1991508"/>
            <a:ext cx="23670" cy="522180"/>
          </a:xfrm>
          <a:prstGeom prst="bentConnector3">
            <a:avLst>
              <a:gd name="adj1" fmla="val 1185932"/>
            </a:avLst>
          </a:prstGeom>
          <a:noFill/>
          <a:ln w="12600">
            <a:solidFill>
              <a:schemeClr val="tx1"/>
            </a:solidFill>
            <a:round/>
            <a:tailEnd type="triangle" w="med" len="med"/>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minor"/>
        </p:style>
      </p:cxnSp>
    </p:spTree>
    <p:extLst>
      <p:ext uri="{BB962C8B-B14F-4D97-AF65-F5344CB8AC3E}">
        <p14:creationId xmlns:p14="http://schemas.microsoft.com/office/powerpoint/2010/main" val="31646228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304"/>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Denkschema Einzelzuständigkeit </a:t>
            </a:r>
            <a:endParaRPr lang="de-DE" dirty="0"/>
          </a:p>
        </p:txBody>
      </p:sp>
      <p:sp>
        <p:nvSpPr>
          <p:cNvPr id="4" name="Foliennummernplatzhalter 3"/>
          <p:cNvSpPr>
            <a:spLocks noGrp="1"/>
          </p:cNvSpPr>
          <p:nvPr>
            <p:ph type="sldNum" sz="quarter" idx="4294967295"/>
          </p:nvPr>
        </p:nvSpPr>
        <p:spPr>
          <a:xfrm>
            <a:off x="6588125" y="6489700"/>
            <a:ext cx="2052638" cy="360363"/>
          </a:xfrm>
          <a:prstGeom prst="rect">
            <a:avLst/>
          </a:prstGeom>
        </p:spPr>
        <p:txBody>
          <a:bodyPr/>
          <a:lstStyle/>
          <a:p>
            <a:fld id="{1CE80446-A953-4C9E-A505-7BCAFBFF526A}" type="slidenum">
              <a:rPr lang="de-DE" smtClean="0"/>
              <a:t>11</a:t>
            </a:fld>
            <a:endParaRPr lang="de-DE"/>
          </a:p>
        </p:txBody>
      </p:sp>
      <p:sp>
        <p:nvSpPr>
          <p:cNvPr id="5" name="Textplatzhalter 4"/>
          <p:cNvSpPr>
            <a:spLocks noGrp="1"/>
          </p:cNvSpPr>
          <p:nvPr>
            <p:ph type="body" idx="1"/>
          </p:nvPr>
        </p:nvSpPr>
        <p:spPr>
          <a:xfrm>
            <a:off x="467544" y="1556792"/>
            <a:ext cx="8229601" cy="4811574"/>
          </a:xfrm>
        </p:spPr>
        <p:txBody>
          <a:bodyPr/>
          <a:lstStyle/>
          <a:p>
            <a:pPr marL="0" indent="0">
              <a:spcBef>
                <a:spcPts val="0"/>
              </a:spcBef>
              <a:spcAft>
                <a:spcPts val="800"/>
              </a:spcAft>
              <a:buNone/>
            </a:pPr>
            <a:r>
              <a:rPr lang="de-DE" dirty="0" smtClean="0"/>
              <a:t>Nur mal nachdenken:</a:t>
            </a:r>
          </a:p>
          <a:p>
            <a:pPr>
              <a:spcBef>
                <a:spcPts val="0"/>
              </a:spcBef>
              <a:spcAft>
                <a:spcPts val="800"/>
              </a:spcAft>
              <a:buFont typeface="Wingdings" panose="05000000000000000000" pitchFamily="2" charset="2"/>
              <a:buChar char="§"/>
            </a:pPr>
            <a:r>
              <a:rPr lang="de-DE" dirty="0" smtClean="0"/>
              <a:t>Wir versuchen ständig, komplexe Probleme in Einzelzuständigkeiten „herunter zu brechen“.</a:t>
            </a:r>
          </a:p>
          <a:p>
            <a:pPr>
              <a:spcBef>
                <a:spcPts val="0"/>
              </a:spcBef>
              <a:spcAft>
                <a:spcPts val="800"/>
              </a:spcAft>
              <a:buFont typeface="Wingdings" panose="05000000000000000000" pitchFamily="2" charset="2"/>
              <a:buChar char="§"/>
            </a:pPr>
            <a:r>
              <a:rPr lang="de-DE" dirty="0" smtClean="0"/>
              <a:t>Auch dort, wo es vielleicht viel effizienter wäre, sich einfach zusammenzusetzen. </a:t>
            </a:r>
          </a:p>
          <a:p>
            <a:pPr>
              <a:spcBef>
                <a:spcPts val="0"/>
              </a:spcBef>
              <a:spcAft>
                <a:spcPts val="800"/>
              </a:spcAft>
              <a:buFont typeface="Wingdings" panose="05000000000000000000" pitchFamily="2" charset="2"/>
              <a:buChar char="§"/>
            </a:pPr>
            <a:r>
              <a:rPr lang="de-DE" dirty="0" smtClean="0"/>
              <a:t>Und wie ist das mit dem „Allheilmittel Workflows“? Würde der Prozess „Windpark-Anträge bearbeiten“ effizienter, wenn die Unterlagen per Workflow versandt würden?</a:t>
            </a:r>
          </a:p>
          <a:p>
            <a:pPr>
              <a:spcBef>
                <a:spcPts val="0"/>
              </a:spcBef>
              <a:spcAft>
                <a:spcPts val="800"/>
              </a:spcAft>
              <a:buFont typeface="Wingdings" panose="05000000000000000000" pitchFamily="2" charset="2"/>
              <a:buChar char="§"/>
            </a:pPr>
            <a:r>
              <a:rPr lang="de-DE" dirty="0" smtClean="0"/>
              <a:t>Was wären wirklich gute, team-befähigende Tools?</a:t>
            </a:r>
            <a:endParaRPr lang="de-DE" dirty="0"/>
          </a:p>
        </p:txBody>
      </p:sp>
    </p:spTree>
    <p:extLst>
      <p:ext uri="{BB962C8B-B14F-4D97-AF65-F5344CB8AC3E}">
        <p14:creationId xmlns:p14="http://schemas.microsoft.com/office/powerpoint/2010/main" val="1267072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67544" y="2947882"/>
            <a:ext cx="8222015" cy="1754326"/>
          </a:xfrm>
        </p:spPr>
        <p:txBody>
          <a:bodyPr>
            <a:spAutoFit/>
          </a:bodyPr>
          <a:lstStyle/>
          <a:p>
            <a:pPr algn="l"/>
            <a:r>
              <a:rPr lang="de-DE" dirty="0" smtClean="0"/>
              <a:t>Vision:</a:t>
            </a:r>
            <a:br>
              <a:rPr lang="de-DE" dirty="0" smtClean="0"/>
            </a:br>
            <a:r>
              <a:rPr lang="de-DE" dirty="0" smtClean="0"/>
              <a:t>Eine Collaboration Platform für das Windpark-Team</a:t>
            </a:r>
            <a:endParaRPr lang="de-DE" dirty="0"/>
          </a:p>
        </p:txBody>
      </p:sp>
    </p:spTree>
    <p:extLst>
      <p:ext uri="{BB962C8B-B14F-4D97-AF65-F5344CB8AC3E}">
        <p14:creationId xmlns:p14="http://schemas.microsoft.com/office/powerpoint/2010/main" val="25729559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uppieren 21"/>
          <p:cNvGrpSpPr/>
          <p:nvPr/>
        </p:nvGrpSpPr>
        <p:grpSpPr>
          <a:xfrm>
            <a:off x="2341258" y="2196867"/>
            <a:ext cx="843074" cy="1592174"/>
            <a:chOff x="1505047" y="2641010"/>
            <a:chExt cx="1124099" cy="2122898"/>
          </a:xfrm>
        </p:grpSpPr>
        <p:sp>
          <p:nvSpPr>
            <p:cNvPr id="4" name="Akkord 3"/>
            <p:cNvSpPr>
              <a:spLocks/>
            </p:cNvSpPr>
            <p:nvPr/>
          </p:nvSpPr>
          <p:spPr>
            <a:xfrm>
              <a:off x="1505047" y="3323907"/>
              <a:ext cx="1124099" cy="1440001"/>
            </a:xfrm>
            <a:prstGeom prst="chord">
              <a:avLst>
                <a:gd name="adj1" fmla="val 10080910"/>
                <a:gd name="adj2" fmla="val 775945"/>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lang="de-DE" sz="2800" dirty="0" smtClean="0">
                  <a:solidFill>
                    <a:schemeClr val="tx1"/>
                  </a:solidFill>
                  <a:latin typeface="Segoe UI Light" panose="020B0502040204020203" pitchFamily="34" charset="0"/>
                  <a:cs typeface="Segoe UI Light" panose="020B0502040204020203" pitchFamily="34" charset="0"/>
                  <a:sym typeface="Wingdings 2" panose="05020102010507070707" pitchFamily="18" charset="2"/>
                </a:rPr>
                <a:t></a:t>
              </a:r>
              <a:endParaRPr lang="de-DE" sz="2800" dirty="0">
                <a:solidFill>
                  <a:schemeClr val="tx1"/>
                </a:solidFill>
                <a:latin typeface="Segoe UI Light" panose="020B0502040204020203" pitchFamily="34" charset="0"/>
                <a:cs typeface="Segoe UI Light" panose="020B0502040204020203" pitchFamily="34" charset="0"/>
              </a:endParaRPr>
            </a:p>
            <a:p>
              <a:pPr algn="ctr"/>
              <a:endParaRPr lang="de-DE" sz="1350" dirty="0">
                <a:solidFill>
                  <a:schemeClr val="tx1"/>
                </a:solidFill>
                <a:latin typeface="Segoe UI Light" panose="020B0502040204020203" pitchFamily="34" charset="0"/>
                <a:cs typeface="Segoe UI Light" panose="020B0502040204020203" pitchFamily="34" charset="0"/>
              </a:endParaRPr>
            </a:p>
          </p:txBody>
        </p:sp>
        <p:sp>
          <p:nvSpPr>
            <p:cNvPr id="5" name="Ellipse 4"/>
            <p:cNvSpPr>
              <a:spLocks/>
            </p:cNvSpPr>
            <p:nvPr/>
          </p:nvSpPr>
          <p:spPr>
            <a:xfrm>
              <a:off x="1754495" y="2641010"/>
              <a:ext cx="612000" cy="756000"/>
            </a:xfrm>
            <a:prstGeom prst="ellipse">
              <a:avLst/>
            </a:prstGeom>
            <a:gradFill rotWithShape="1">
              <a:gsLst>
                <a:gs pos="0">
                  <a:srgbClr val="FEA472">
                    <a:satMod val="103000"/>
                    <a:lumMod val="102000"/>
                    <a:tint val="94000"/>
                  </a:srgbClr>
                </a:gs>
                <a:gs pos="50000">
                  <a:srgbClr val="FEA472">
                    <a:satMod val="110000"/>
                    <a:lumMod val="100000"/>
                    <a:shade val="100000"/>
                  </a:srgbClr>
                </a:gs>
                <a:gs pos="100000">
                  <a:srgbClr val="FEA472">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tlCol="0" anchor="ctr"/>
            <a:lstStyle/>
            <a:p>
              <a:pPr algn="ctr"/>
              <a:endParaRPr lang="de-DE" sz="1350">
                <a:solidFill>
                  <a:prstClr val="black"/>
                </a:solidFill>
                <a:latin typeface="Segoe UI Light" panose="020B0502040204020203" pitchFamily="34" charset="0"/>
                <a:cs typeface="Segoe UI Light" panose="020B0502040204020203" pitchFamily="34" charset="0"/>
              </a:endParaRPr>
            </a:p>
          </p:txBody>
        </p:sp>
      </p:grpSp>
      <p:grpSp>
        <p:nvGrpSpPr>
          <p:cNvPr id="12" name="Gruppieren 11"/>
          <p:cNvGrpSpPr/>
          <p:nvPr/>
        </p:nvGrpSpPr>
        <p:grpSpPr>
          <a:xfrm>
            <a:off x="3644661" y="1692810"/>
            <a:ext cx="810000" cy="1584176"/>
            <a:chOff x="2482140" y="2251166"/>
            <a:chExt cx="810000" cy="1423830"/>
          </a:xfrm>
        </p:grpSpPr>
        <p:sp>
          <p:nvSpPr>
            <p:cNvPr id="14" name="Akkord 13"/>
            <p:cNvSpPr>
              <a:spLocks/>
            </p:cNvSpPr>
            <p:nvPr/>
          </p:nvSpPr>
          <p:spPr>
            <a:xfrm>
              <a:off x="2482140" y="2729996"/>
              <a:ext cx="810000" cy="945000"/>
            </a:xfrm>
            <a:prstGeom prst="chord">
              <a:avLst>
                <a:gd name="adj1" fmla="val 10080910"/>
                <a:gd name="adj2" fmla="val 775945"/>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de-DE" sz="1350" dirty="0">
                <a:solidFill>
                  <a:schemeClr val="tx1"/>
                </a:solidFill>
                <a:latin typeface="Segoe UI Light" panose="020B0502040204020203" pitchFamily="34" charset="0"/>
                <a:cs typeface="Segoe UI Light" panose="020B0502040204020203" pitchFamily="34" charset="0"/>
              </a:endParaRPr>
            </a:p>
            <a:p>
              <a:pPr algn="ctr"/>
              <a:r>
                <a:rPr lang="de-DE" sz="2700" dirty="0">
                  <a:solidFill>
                    <a:schemeClr val="tx1"/>
                  </a:solidFill>
                  <a:latin typeface="Segoe UI Light" panose="020B0502040204020203" pitchFamily="34" charset="0"/>
                  <a:cs typeface="Segoe UI Light" panose="020B0502040204020203" pitchFamily="34" charset="0"/>
                  <a:sym typeface="Wingdings 2" panose="05020102010507070707" pitchFamily="18" charset="2"/>
                </a:rPr>
                <a:t></a:t>
              </a:r>
            </a:p>
            <a:p>
              <a:pPr algn="ctr"/>
              <a:endParaRPr lang="de-DE" sz="1350" dirty="0">
                <a:solidFill>
                  <a:schemeClr val="tx1"/>
                </a:solidFill>
                <a:latin typeface="Segoe UI Light" panose="020B0502040204020203" pitchFamily="34" charset="0"/>
                <a:cs typeface="Segoe UI Light" panose="020B0502040204020203" pitchFamily="34" charset="0"/>
                <a:sym typeface="Wingdings 2" panose="05020102010507070707" pitchFamily="18" charset="2"/>
              </a:endParaRPr>
            </a:p>
            <a:p>
              <a:pPr algn="ctr"/>
              <a:endParaRPr lang="de-DE" sz="1350" dirty="0">
                <a:latin typeface="Segoe UI Light" panose="020B0502040204020203" pitchFamily="34" charset="0"/>
                <a:cs typeface="Segoe UI Light" panose="020B0502040204020203" pitchFamily="34" charset="0"/>
              </a:endParaRPr>
            </a:p>
          </p:txBody>
        </p:sp>
        <p:sp>
          <p:nvSpPr>
            <p:cNvPr id="15" name="Ellipse 14"/>
            <p:cNvSpPr>
              <a:spLocks/>
            </p:cNvSpPr>
            <p:nvPr/>
          </p:nvSpPr>
          <p:spPr>
            <a:xfrm>
              <a:off x="2657640" y="2251166"/>
              <a:ext cx="459000" cy="567000"/>
            </a:xfrm>
            <a:prstGeom prst="ellipse">
              <a:avLst/>
            </a:prstGeom>
            <a:gradFill rotWithShape="1">
              <a:gsLst>
                <a:gs pos="0">
                  <a:srgbClr val="FEA472">
                    <a:satMod val="103000"/>
                    <a:lumMod val="102000"/>
                    <a:tint val="94000"/>
                  </a:srgbClr>
                </a:gs>
                <a:gs pos="50000">
                  <a:srgbClr val="FEA472">
                    <a:satMod val="110000"/>
                    <a:lumMod val="100000"/>
                    <a:shade val="100000"/>
                  </a:srgbClr>
                </a:gs>
                <a:gs pos="100000">
                  <a:srgbClr val="FEA472">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tlCol="0" anchor="ctr"/>
            <a:lstStyle/>
            <a:p>
              <a:pPr algn="ctr"/>
              <a:endParaRPr lang="de-DE" sz="1350">
                <a:solidFill>
                  <a:prstClr val="black"/>
                </a:solidFill>
                <a:latin typeface="Segoe UI Light" panose="020B0502040204020203" pitchFamily="34" charset="0"/>
                <a:cs typeface="Segoe UI Light" panose="020B0502040204020203" pitchFamily="34" charset="0"/>
              </a:endParaRPr>
            </a:p>
          </p:txBody>
        </p:sp>
      </p:grpSp>
      <p:grpSp>
        <p:nvGrpSpPr>
          <p:cNvPr id="24" name="Gruppieren 23"/>
          <p:cNvGrpSpPr/>
          <p:nvPr/>
        </p:nvGrpSpPr>
        <p:grpSpPr>
          <a:xfrm>
            <a:off x="5111409" y="2196867"/>
            <a:ext cx="810000" cy="1423830"/>
            <a:chOff x="4503055" y="2739248"/>
            <a:chExt cx="1080000" cy="1898440"/>
          </a:xfrm>
        </p:grpSpPr>
        <p:sp>
          <p:nvSpPr>
            <p:cNvPr id="10" name="Akkord 9"/>
            <p:cNvSpPr>
              <a:spLocks/>
            </p:cNvSpPr>
            <p:nvPr/>
          </p:nvSpPr>
          <p:spPr>
            <a:xfrm>
              <a:off x="4503055" y="3377688"/>
              <a:ext cx="1080000" cy="1260000"/>
            </a:xfrm>
            <a:prstGeom prst="chord">
              <a:avLst>
                <a:gd name="adj1" fmla="val 10080910"/>
                <a:gd name="adj2" fmla="val 775945"/>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de-DE" sz="1350" dirty="0">
                <a:solidFill>
                  <a:schemeClr val="tx1"/>
                </a:solidFill>
                <a:latin typeface="Segoe UI Light" panose="020B0502040204020203" pitchFamily="34" charset="0"/>
                <a:cs typeface="Segoe UI Light" panose="020B0502040204020203" pitchFamily="34" charset="0"/>
              </a:endParaRPr>
            </a:p>
            <a:p>
              <a:pPr algn="ctr"/>
              <a:r>
                <a:rPr lang="de-DE" sz="2700" dirty="0">
                  <a:solidFill>
                    <a:schemeClr val="tx1"/>
                  </a:solidFill>
                  <a:latin typeface="Segoe UI Light" panose="020B0502040204020203" pitchFamily="34" charset="0"/>
                  <a:cs typeface="Segoe UI Light" panose="020B0502040204020203" pitchFamily="34" charset="0"/>
                  <a:sym typeface="Wingdings 2" panose="05020102010507070707" pitchFamily="18" charset="2"/>
                </a:rPr>
                <a:t></a:t>
              </a:r>
            </a:p>
            <a:p>
              <a:pPr algn="ctr"/>
              <a:endParaRPr lang="de-DE" sz="1350" dirty="0">
                <a:solidFill>
                  <a:schemeClr val="tx1"/>
                </a:solidFill>
                <a:latin typeface="Segoe UI Light" panose="020B0502040204020203" pitchFamily="34" charset="0"/>
                <a:cs typeface="Segoe UI Light" panose="020B0502040204020203" pitchFamily="34" charset="0"/>
                <a:sym typeface="Wingdings 2" panose="05020102010507070707" pitchFamily="18" charset="2"/>
              </a:endParaRPr>
            </a:p>
            <a:p>
              <a:pPr algn="ctr"/>
              <a:endParaRPr lang="de-DE" sz="1350" dirty="0">
                <a:latin typeface="Segoe UI Light" panose="020B0502040204020203" pitchFamily="34" charset="0"/>
                <a:cs typeface="Segoe UI Light" panose="020B0502040204020203" pitchFamily="34" charset="0"/>
              </a:endParaRPr>
            </a:p>
          </p:txBody>
        </p:sp>
        <p:sp>
          <p:nvSpPr>
            <p:cNvPr id="11" name="Ellipse 10"/>
            <p:cNvSpPr>
              <a:spLocks/>
            </p:cNvSpPr>
            <p:nvPr/>
          </p:nvSpPr>
          <p:spPr>
            <a:xfrm>
              <a:off x="4737055" y="2739248"/>
              <a:ext cx="612000" cy="756000"/>
            </a:xfrm>
            <a:prstGeom prst="ellipse">
              <a:avLst/>
            </a:prstGeom>
            <a:gradFill rotWithShape="1">
              <a:gsLst>
                <a:gs pos="0">
                  <a:srgbClr val="FEA472">
                    <a:satMod val="103000"/>
                    <a:lumMod val="102000"/>
                    <a:tint val="94000"/>
                  </a:srgbClr>
                </a:gs>
                <a:gs pos="50000">
                  <a:srgbClr val="FEA472">
                    <a:satMod val="110000"/>
                    <a:lumMod val="100000"/>
                    <a:shade val="100000"/>
                  </a:srgbClr>
                </a:gs>
                <a:gs pos="100000">
                  <a:srgbClr val="FEA472">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tlCol="0" anchor="ctr"/>
            <a:lstStyle/>
            <a:p>
              <a:pPr algn="ctr"/>
              <a:endParaRPr lang="de-DE" sz="1350">
                <a:solidFill>
                  <a:prstClr val="black"/>
                </a:solidFill>
                <a:latin typeface="Segoe UI Light" panose="020B0502040204020203" pitchFamily="34" charset="0"/>
                <a:cs typeface="Segoe UI Light" panose="020B0502040204020203" pitchFamily="34" charset="0"/>
              </a:endParaRPr>
            </a:p>
          </p:txBody>
        </p:sp>
      </p:grpSp>
      <p:cxnSp>
        <p:nvCxnSpPr>
          <p:cNvPr id="27" name="Gerader Verbinder 26"/>
          <p:cNvCxnSpPr>
            <a:stCxn id="4" idx="2"/>
            <a:endCxn id="34" idx="0"/>
          </p:cNvCxnSpPr>
          <p:nvPr/>
        </p:nvCxnSpPr>
        <p:spPr>
          <a:xfrm>
            <a:off x="2762324" y="3340819"/>
            <a:ext cx="228613" cy="91544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8" name="Gerader Verbinder 27"/>
          <p:cNvCxnSpPr>
            <a:stCxn id="14" idx="2"/>
            <a:endCxn id="33" idx="0"/>
          </p:cNvCxnSpPr>
          <p:nvPr/>
        </p:nvCxnSpPr>
        <p:spPr>
          <a:xfrm flipH="1">
            <a:off x="3839887" y="2839486"/>
            <a:ext cx="209333" cy="146278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9" name="Gerader Verbinder 28"/>
          <p:cNvCxnSpPr>
            <a:stCxn id="10" idx="2"/>
            <a:endCxn id="40" idx="0"/>
          </p:cNvCxnSpPr>
          <p:nvPr/>
        </p:nvCxnSpPr>
        <p:spPr>
          <a:xfrm>
            <a:off x="5515868" y="3236113"/>
            <a:ext cx="767315" cy="135225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6" name="Ellipse 25"/>
          <p:cNvSpPr/>
          <p:nvPr/>
        </p:nvSpPr>
        <p:spPr>
          <a:xfrm>
            <a:off x="1553068" y="3443021"/>
            <a:ext cx="507417" cy="50741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144">
              <a:latin typeface="Segoe UI Light" panose="020B0502040204020203" pitchFamily="34" charset="0"/>
              <a:cs typeface="Segoe UI Light" panose="020B0502040204020203" pitchFamily="34" charset="0"/>
            </a:endParaRPr>
          </a:p>
        </p:txBody>
      </p:sp>
      <p:grpSp>
        <p:nvGrpSpPr>
          <p:cNvPr id="30" name="Gruppieren 29"/>
          <p:cNvGrpSpPr/>
          <p:nvPr/>
        </p:nvGrpSpPr>
        <p:grpSpPr>
          <a:xfrm>
            <a:off x="6931763" y="3451718"/>
            <a:ext cx="507417" cy="507417"/>
            <a:chOff x="6857875" y="2294888"/>
            <a:chExt cx="540000" cy="540000"/>
          </a:xfrm>
        </p:grpSpPr>
        <p:sp>
          <p:nvSpPr>
            <p:cNvPr id="31" name="Ellipse 30"/>
            <p:cNvSpPr/>
            <p:nvPr/>
          </p:nvSpPr>
          <p:spPr>
            <a:xfrm>
              <a:off x="6857875" y="2294888"/>
              <a:ext cx="540000" cy="540000"/>
            </a:xfrm>
            <a:prstGeom prst="ellipse">
              <a:avLst/>
            </a:prstGeom>
            <a:solidFill>
              <a:srgbClr val="FFC000"/>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de-DE" sz="1144">
                <a:latin typeface="Segoe UI Light" panose="020B0502040204020203" pitchFamily="34" charset="0"/>
                <a:cs typeface="Segoe UI Light" panose="020B0502040204020203" pitchFamily="34" charset="0"/>
              </a:endParaRPr>
            </a:p>
          </p:txBody>
        </p:sp>
        <p:sp>
          <p:nvSpPr>
            <p:cNvPr id="32" name="Ellipse 31"/>
            <p:cNvSpPr/>
            <p:nvPr/>
          </p:nvSpPr>
          <p:spPr>
            <a:xfrm>
              <a:off x="6983875" y="2420888"/>
              <a:ext cx="288000" cy="288000"/>
            </a:xfrm>
            <a:prstGeom prst="ellipse">
              <a:avLst/>
            </a:prstGeom>
            <a:solidFill>
              <a:srgbClr val="FFFF9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144">
                <a:latin typeface="Segoe UI Light" panose="020B0502040204020203" pitchFamily="34" charset="0"/>
                <a:cs typeface="Segoe UI Light" panose="020B0502040204020203" pitchFamily="34" charset="0"/>
              </a:endParaRPr>
            </a:p>
          </p:txBody>
        </p:sp>
      </p:grpSp>
      <p:sp>
        <p:nvSpPr>
          <p:cNvPr id="35" name="Textfeld 34"/>
          <p:cNvSpPr txBox="1"/>
          <p:nvPr/>
        </p:nvSpPr>
        <p:spPr>
          <a:xfrm>
            <a:off x="107504" y="2924944"/>
            <a:ext cx="1364476" cy="1569660"/>
          </a:xfrm>
          <a:prstGeom prst="rect">
            <a:avLst/>
          </a:prstGeom>
          <a:noFill/>
        </p:spPr>
        <p:txBody>
          <a:bodyPr wrap="none" rtlCol="0">
            <a:spAutoFit/>
          </a:bodyPr>
          <a:lstStyle/>
          <a:p>
            <a:r>
              <a:rPr lang="de-DE" sz="2400" b="1" dirty="0" smtClean="0">
                <a:latin typeface="Segoe UI Light" panose="020B0502040204020203" pitchFamily="34" charset="0"/>
                <a:cs typeface="Segoe UI Light" panose="020B0502040204020203" pitchFamily="34" charset="0"/>
              </a:rPr>
              <a:t>Antrag</a:t>
            </a:r>
            <a:br>
              <a:rPr lang="de-DE" sz="2400" b="1" dirty="0" smtClean="0">
                <a:latin typeface="Segoe UI Light" panose="020B0502040204020203" pitchFamily="34" charset="0"/>
                <a:cs typeface="Segoe UI Light" panose="020B0502040204020203" pitchFamily="34" charset="0"/>
              </a:rPr>
            </a:br>
            <a:r>
              <a:rPr lang="de-DE" sz="2400" b="1" dirty="0" smtClean="0">
                <a:latin typeface="Segoe UI Light" panose="020B0502040204020203" pitchFamily="34" charset="0"/>
                <a:cs typeface="Segoe UI Light" panose="020B0502040204020203" pitchFamily="34" charset="0"/>
              </a:rPr>
              <a:t>eines</a:t>
            </a:r>
            <a:br>
              <a:rPr lang="de-DE" sz="2400" b="1" dirty="0" smtClean="0">
                <a:latin typeface="Segoe UI Light" panose="020B0502040204020203" pitchFamily="34" charset="0"/>
                <a:cs typeface="Segoe UI Light" panose="020B0502040204020203" pitchFamily="34" charset="0"/>
              </a:rPr>
            </a:br>
            <a:r>
              <a:rPr lang="de-DE" sz="2400" b="1" dirty="0" smtClean="0">
                <a:latin typeface="Segoe UI Light" panose="020B0502040204020203" pitchFamily="34" charset="0"/>
                <a:cs typeface="Segoe UI Light" panose="020B0502040204020203" pitchFamily="34" charset="0"/>
              </a:rPr>
              <a:t>Unter-</a:t>
            </a:r>
            <a:br>
              <a:rPr lang="de-DE" sz="2400" b="1" dirty="0" smtClean="0">
                <a:latin typeface="Segoe UI Light" panose="020B0502040204020203" pitchFamily="34" charset="0"/>
                <a:cs typeface="Segoe UI Light" panose="020B0502040204020203" pitchFamily="34" charset="0"/>
              </a:rPr>
            </a:br>
            <a:r>
              <a:rPr lang="de-DE" sz="2400" b="1" dirty="0" err="1" smtClean="0">
                <a:latin typeface="Segoe UI Light" panose="020B0502040204020203" pitchFamily="34" charset="0"/>
                <a:cs typeface="Segoe UI Light" panose="020B0502040204020203" pitchFamily="34" charset="0"/>
              </a:rPr>
              <a:t>nehmens</a:t>
            </a:r>
            <a:endParaRPr lang="de-DE" sz="2400" b="1" dirty="0">
              <a:latin typeface="Segoe UI Light" panose="020B0502040204020203" pitchFamily="34" charset="0"/>
              <a:cs typeface="Segoe UI Light" panose="020B0502040204020203" pitchFamily="34" charset="0"/>
            </a:endParaRPr>
          </a:p>
        </p:txBody>
      </p:sp>
      <p:sp>
        <p:nvSpPr>
          <p:cNvPr id="36" name="Textfeld 35"/>
          <p:cNvSpPr txBox="1"/>
          <p:nvPr/>
        </p:nvSpPr>
        <p:spPr>
          <a:xfrm>
            <a:off x="7476837" y="3482790"/>
            <a:ext cx="1398140" cy="461665"/>
          </a:xfrm>
          <a:prstGeom prst="rect">
            <a:avLst/>
          </a:prstGeom>
          <a:noFill/>
        </p:spPr>
        <p:txBody>
          <a:bodyPr wrap="none" rtlCol="0">
            <a:spAutoFit/>
          </a:bodyPr>
          <a:lstStyle/>
          <a:p>
            <a:pPr algn="ctr"/>
            <a:r>
              <a:rPr lang="de-DE" sz="2400" b="1" dirty="0" smtClean="0">
                <a:latin typeface="Segoe UI Light" panose="020B0502040204020203" pitchFamily="34" charset="0"/>
                <a:cs typeface="Segoe UI Light" panose="020B0502040204020203" pitchFamily="34" charset="0"/>
              </a:rPr>
              <a:t>Beschluss</a:t>
            </a:r>
            <a:endParaRPr lang="de-DE" sz="2400" b="1" dirty="0">
              <a:latin typeface="Segoe UI Light" panose="020B0502040204020203" pitchFamily="34" charset="0"/>
              <a:cs typeface="Segoe UI Light" panose="020B0502040204020203" pitchFamily="34" charset="0"/>
            </a:endParaRPr>
          </a:p>
        </p:txBody>
      </p:sp>
      <p:sp>
        <p:nvSpPr>
          <p:cNvPr id="8" name="Nach rechts gekrümmter Pfeil 7"/>
          <p:cNvSpPr/>
          <p:nvPr/>
        </p:nvSpPr>
        <p:spPr>
          <a:xfrm rot="16200000">
            <a:off x="3712670" y="1768819"/>
            <a:ext cx="1808197" cy="6264693"/>
          </a:xfrm>
          <a:prstGeom prst="curvedRightArrow">
            <a:avLst>
              <a:gd name="adj1" fmla="val 47349"/>
              <a:gd name="adj2" fmla="val 70912"/>
              <a:gd name="adj3" fmla="val 28166"/>
            </a:avLst>
          </a:prstGeom>
          <a:gradFill>
            <a:gsLst>
              <a:gs pos="0">
                <a:srgbClr val="92D050"/>
              </a:gs>
              <a:gs pos="100000">
                <a:srgbClr val="00B050"/>
              </a:gs>
            </a:gsLst>
          </a:gradFill>
        </p:spPr>
        <p:style>
          <a:lnRef idx="1">
            <a:schemeClr val="accent3"/>
          </a:lnRef>
          <a:fillRef idx="3">
            <a:schemeClr val="accent3"/>
          </a:fillRef>
          <a:effectRef idx="2">
            <a:schemeClr val="accent3"/>
          </a:effectRef>
          <a:fontRef idx="minor">
            <a:schemeClr val="lt1"/>
          </a:fontRef>
        </p:style>
        <p:txBody>
          <a:bodyPr rtlCol="0" anchor="ctr"/>
          <a:lstStyle/>
          <a:p>
            <a:pPr algn="ctr"/>
            <a:endParaRPr lang="de-DE" sz="1880" dirty="0">
              <a:solidFill>
                <a:schemeClr val="bg1"/>
              </a:solidFill>
              <a:latin typeface="Segoe UI Light" panose="020B0502040204020203" pitchFamily="34" charset="0"/>
              <a:cs typeface="Segoe UI Light" panose="020B0502040204020203" pitchFamily="34" charset="0"/>
            </a:endParaRPr>
          </a:p>
        </p:txBody>
      </p:sp>
      <p:pic>
        <p:nvPicPr>
          <p:cNvPr id="33" name="Grafik 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74003" y="4302272"/>
            <a:ext cx="531767" cy="664709"/>
          </a:xfrm>
          <a:prstGeom prst="rect">
            <a:avLst/>
          </a:prstGeom>
        </p:spPr>
      </p:pic>
      <p:pic>
        <p:nvPicPr>
          <p:cNvPr id="34" name="Grafik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67930" y="4256264"/>
            <a:ext cx="646014" cy="747798"/>
          </a:xfrm>
          <a:prstGeom prst="rect">
            <a:avLst/>
          </a:prstGeom>
        </p:spPr>
      </p:pic>
      <p:pic>
        <p:nvPicPr>
          <p:cNvPr id="37" name="Grafik 3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74201" y="4584620"/>
            <a:ext cx="815038" cy="747798"/>
          </a:xfrm>
          <a:prstGeom prst="rect">
            <a:avLst/>
          </a:prstGeom>
        </p:spPr>
      </p:pic>
      <p:pic>
        <p:nvPicPr>
          <p:cNvPr id="40" name="Grafik 39"/>
          <p:cNvPicPr>
            <a:picLocks noChangeAspect="1"/>
          </p:cNvPicPr>
          <p:nvPr/>
        </p:nvPicPr>
        <p:blipFill>
          <a:blip r:embed="rId6"/>
          <a:stretch>
            <a:fillRect/>
          </a:stretch>
        </p:blipFill>
        <p:spPr>
          <a:xfrm>
            <a:off x="6008412" y="4588370"/>
            <a:ext cx="549541" cy="687737"/>
          </a:xfrm>
          <a:prstGeom prst="rect">
            <a:avLst/>
          </a:prstGeom>
        </p:spPr>
      </p:pic>
      <p:sp>
        <p:nvSpPr>
          <p:cNvPr id="41" name="Textfeld 40"/>
          <p:cNvSpPr txBox="1"/>
          <p:nvPr/>
        </p:nvSpPr>
        <p:spPr>
          <a:xfrm>
            <a:off x="3809804" y="6021288"/>
            <a:ext cx="1308371" cy="461665"/>
          </a:xfrm>
          <a:prstGeom prst="rect">
            <a:avLst/>
          </a:prstGeom>
          <a:noFill/>
        </p:spPr>
        <p:txBody>
          <a:bodyPr wrap="none" rtlCol="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ctr">
              <a:defRPr sz="2400" b="1">
                <a:latin typeface="Segoe UI Light" panose="020B0502040204020203" pitchFamily="34" charset="0"/>
                <a:cs typeface="Segoe UI Light" panose="020B0502040204020203" pitchFamily="34" charset="0"/>
              </a:defRPr>
            </a:lvl1pPr>
          </a:lstStyle>
          <a:p>
            <a:r>
              <a:rPr lang="de-DE" dirty="0"/>
              <a:t>Vorgang</a:t>
            </a:r>
          </a:p>
        </p:txBody>
      </p:sp>
      <p:sp>
        <p:nvSpPr>
          <p:cNvPr id="42" name="Textfeld 41"/>
          <p:cNvSpPr txBox="1"/>
          <p:nvPr/>
        </p:nvSpPr>
        <p:spPr>
          <a:xfrm>
            <a:off x="4651221" y="1556792"/>
            <a:ext cx="2081019" cy="461665"/>
          </a:xfrm>
          <a:prstGeom prst="rect">
            <a:avLst/>
          </a:prstGeom>
          <a:solidFill>
            <a:schemeClr val="bg1"/>
          </a:solidFill>
        </p:spPr>
        <p:txBody>
          <a:bodyPr wrap="none" rtlCol="0">
            <a:spAutoFit/>
          </a:bodyPr>
          <a:lstStyle/>
          <a:p>
            <a:pPr algn="ctr"/>
            <a:r>
              <a:rPr lang="de-DE" sz="2400" b="1" dirty="0" smtClean="0">
                <a:latin typeface="Segoe UI Light" panose="020B0502040204020203" pitchFamily="34" charset="0"/>
                <a:cs typeface="Segoe UI Light" panose="020B0502040204020203" pitchFamily="34" charset="0"/>
              </a:rPr>
              <a:t>Vorgangsteam</a:t>
            </a:r>
            <a:endParaRPr lang="de-DE" sz="2400" b="1" dirty="0">
              <a:latin typeface="Segoe UI Light" panose="020B0502040204020203" pitchFamily="34" charset="0"/>
              <a:cs typeface="Segoe UI Light" panose="020B0502040204020203" pitchFamily="34" charset="0"/>
            </a:endParaRPr>
          </a:p>
        </p:txBody>
      </p:sp>
      <p:sp>
        <p:nvSpPr>
          <p:cNvPr id="38" name="Rectangle 2"/>
          <p:cNvSpPr>
            <a:spLocks noGrp="1" noChangeArrowheads="1"/>
          </p:cNvSpPr>
          <p:nvPr>
            <p:ph type="title"/>
          </p:nvPr>
        </p:nvSpPr>
        <p:spPr>
          <a:xfrm>
            <a:off x="1331640" y="319589"/>
            <a:ext cx="7270823" cy="1107996"/>
          </a:xfrm>
          <a:ln w="12700">
            <a:miter lim="400000"/>
          </a:ln>
        </p:spPr>
        <p:txBody>
          <a:bodyPr lIns="45719" rIns="45719" anchor="ctr">
            <a:normAutofit/>
          </a:bodyPr>
          <a:lstStyle/>
          <a:p>
            <a:r>
              <a:rPr lang="de-DE" sz="2800" dirty="0" smtClean="0"/>
              <a:t>Das Windpark-Team tauscht sich ständig aus</a:t>
            </a:r>
            <a:endParaRPr lang="de-DE" sz="2800" dirty="0"/>
          </a:p>
        </p:txBody>
      </p:sp>
      <p:cxnSp>
        <p:nvCxnSpPr>
          <p:cNvPr id="43" name="Gerader Verbinder 42"/>
          <p:cNvCxnSpPr>
            <a:stCxn id="4" idx="2"/>
            <a:endCxn id="33" idx="0"/>
          </p:cNvCxnSpPr>
          <p:nvPr/>
        </p:nvCxnSpPr>
        <p:spPr>
          <a:xfrm>
            <a:off x="2762324" y="3340819"/>
            <a:ext cx="1077563" cy="96145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4" name="Gerader Verbinder 43"/>
          <p:cNvCxnSpPr>
            <a:stCxn id="10" idx="2"/>
            <a:endCxn id="33" idx="0"/>
          </p:cNvCxnSpPr>
          <p:nvPr/>
        </p:nvCxnSpPr>
        <p:spPr>
          <a:xfrm flipH="1">
            <a:off x="3839887" y="3236113"/>
            <a:ext cx="1675981" cy="1066159"/>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5" name="Gerader Verbinder 44"/>
          <p:cNvCxnSpPr>
            <a:endCxn id="37" idx="0"/>
          </p:cNvCxnSpPr>
          <p:nvPr/>
        </p:nvCxnSpPr>
        <p:spPr>
          <a:xfrm>
            <a:off x="4131787" y="2902570"/>
            <a:ext cx="1049933" cy="168205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6" name="Gerader Verbinder 45"/>
          <p:cNvCxnSpPr/>
          <p:nvPr/>
        </p:nvCxnSpPr>
        <p:spPr>
          <a:xfrm flipH="1">
            <a:off x="3992287" y="2991886"/>
            <a:ext cx="209333" cy="1462786"/>
          </a:xfrm>
          <a:prstGeom prst="line">
            <a:avLst/>
          </a:prstGeom>
          <a:ln>
            <a:prstDash val="dash"/>
          </a:ln>
        </p:spPr>
        <p:style>
          <a:lnRef idx="1">
            <a:schemeClr val="accent1"/>
          </a:lnRef>
          <a:fillRef idx="0">
            <a:schemeClr val="accent1"/>
          </a:fillRef>
          <a:effectRef idx="0">
            <a:schemeClr val="accent1"/>
          </a:effectRef>
          <a:fontRef idx="minor">
            <a:schemeClr val="tx1"/>
          </a:fontRef>
        </p:style>
      </p:cxnSp>
      <p:pic>
        <p:nvPicPr>
          <p:cNvPr id="47" name="Grafik 46"/>
          <p:cNvPicPr>
            <a:picLocks noChangeAspect="1"/>
          </p:cNvPicPr>
          <p:nvPr/>
        </p:nvPicPr>
        <p:blipFill>
          <a:blip r:embed="rId7"/>
          <a:stretch>
            <a:fillRect/>
          </a:stretch>
        </p:blipFill>
        <p:spPr>
          <a:xfrm>
            <a:off x="7201835" y="1512027"/>
            <a:ext cx="1258597" cy="1700949"/>
          </a:xfrm>
          <a:prstGeom prst="rect">
            <a:avLst/>
          </a:prstGeom>
          <a:ln w="38100">
            <a:solidFill>
              <a:schemeClr val="tx1"/>
            </a:solidFill>
          </a:ln>
        </p:spPr>
      </p:pic>
      <p:pic>
        <p:nvPicPr>
          <p:cNvPr id="48" name="Grafik 47"/>
          <p:cNvPicPr>
            <a:picLocks noChangeAspect="1"/>
          </p:cNvPicPr>
          <p:nvPr/>
        </p:nvPicPr>
        <p:blipFill>
          <a:blip r:embed="rId8"/>
          <a:stretch>
            <a:fillRect/>
          </a:stretch>
        </p:blipFill>
        <p:spPr>
          <a:xfrm>
            <a:off x="179512" y="1150372"/>
            <a:ext cx="2027731" cy="1774572"/>
          </a:xfrm>
          <a:prstGeom prst="rect">
            <a:avLst/>
          </a:prstGeom>
        </p:spPr>
      </p:pic>
      <p:grpSp>
        <p:nvGrpSpPr>
          <p:cNvPr id="9" name="Gruppieren 8"/>
          <p:cNvGrpSpPr/>
          <p:nvPr/>
        </p:nvGrpSpPr>
        <p:grpSpPr>
          <a:xfrm>
            <a:off x="628906" y="4857267"/>
            <a:ext cx="843074" cy="1895994"/>
            <a:chOff x="539552" y="4557342"/>
            <a:chExt cx="843074" cy="1895994"/>
          </a:xfrm>
        </p:grpSpPr>
        <p:grpSp>
          <p:nvGrpSpPr>
            <p:cNvPr id="39" name="Gruppieren 38"/>
            <p:cNvGrpSpPr/>
            <p:nvPr/>
          </p:nvGrpSpPr>
          <p:grpSpPr>
            <a:xfrm>
              <a:off x="539552" y="4861162"/>
              <a:ext cx="843074" cy="1592174"/>
              <a:chOff x="1505047" y="2641010"/>
              <a:chExt cx="1124099" cy="2122898"/>
            </a:xfrm>
          </p:grpSpPr>
          <p:sp>
            <p:nvSpPr>
              <p:cNvPr id="49" name="Akkord 48"/>
              <p:cNvSpPr>
                <a:spLocks/>
              </p:cNvSpPr>
              <p:nvPr/>
            </p:nvSpPr>
            <p:spPr>
              <a:xfrm>
                <a:off x="1505047" y="3323907"/>
                <a:ext cx="1124099" cy="1440001"/>
              </a:xfrm>
              <a:prstGeom prst="chord">
                <a:avLst>
                  <a:gd name="adj1" fmla="val 10080910"/>
                  <a:gd name="adj2" fmla="val 775945"/>
                </a:avLst>
              </a:prstGeom>
              <a:gradFill>
                <a:gsLst>
                  <a:gs pos="0">
                    <a:schemeClr val="accent4">
                      <a:lumMod val="75000"/>
                    </a:schemeClr>
                  </a:gs>
                  <a:gs pos="100000">
                    <a:schemeClr val="accent4">
                      <a:lumMod val="20000"/>
                      <a:lumOff val="80000"/>
                    </a:schemeClr>
                  </a:gs>
                </a:gsLst>
              </a:gra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de-DE" sz="2800" dirty="0" smtClean="0">
                    <a:solidFill>
                      <a:schemeClr val="tx1"/>
                    </a:solidFill>
                    <a:latin typeface="Segoe UI Light" panose="020B0502040204020203" pitchFamily="34" charset="0"/>
                    <a:cs typeface="Segoe UI Light" panose="020B0502040204020203" pitchFamily="34" charset="0"/>
                    <a:sym typeface="Wingdings 2" panose="05020102010507070707" pitchFamily="18" charset="2"/>
                  </a:rPr>
                  <a:t>€</a:t>
                </a:r>
                <a:endParaRPr lang="de-DE" sz="2800" dirty="0">
                  <a:solidFill>
                    <a:schemeClr val="tx1"/>
                  </a:solidFill>
                  <a:latin typeface="Segoe UI Light" panose="020B0502040204020203" pitchFamily="34" charset="0"/>
                  <a:cs typeface="Segoe UI Light" panose="020B0502040204020203" pitchFamily="34" charset="0"/>
                </a:endParaRPr>
              </a:p>
              <a:p>
                <a:pPr algn="ctr"/>
                <a:endParaRPr lang="de-DE" sz="1350" dirty="0">
                  <a:solidFill>
                    <a:schemeClr val="tx1"/>
                  </a:solidFill>
                  <a:latin typeface="Segoe UI Light" panose="020B0502040204020203" pitchFamily="34" charset="0"/>
                  <a:cs typeface="Segoe UI Light" panose="020B0502040204020203" pitchFamily="34" charset="0"/>
                </a:endParaRPr>
              </a:p>
            </p:txBody>
          </p:sp>
          <p:sp>
            <p:nvSpPr>
              <p:cNvPr id="50" name="Ellipse 49"/>
              <p:cNvSpPr>
                <a:spLocks/>
              </p:cNvSpPr>
              <p:nvPr/>
            </p:nvSpPr>
            <p:spPr>
              <a:xfrm>
                <a:off x="1754495" y="2641010"/>
                <a:ext cx="612000" cy="756000"/>
              </a:xfrm>
              <a:prstGeom prst="ellipse">
                <a:avLst/>
              </a:prstGeom>
              <a:gradFill rotWithShape="1">
                <a:gsLst>
                  <a:gs pos="0">
                    <a:srgbClr val="FEA472">
                      <a:satMod val="103000"/>
                      <a:lumMod val="102000"/>
                      <a:tint val="94000"/>
                    </a:srgbClr>
                  </a:gs>
                  <a:gs pos="50000">
                    <a:srgbClr val="FEA472">
                      <a:satMod val="110000"/>
                      <a:lumMod val="100000"/>
                      <a:shade val="100000"/>
                    </a:srgbClr>
                  </a:gs>
                  <a:gs pos="100000">
                    <a:srgbClr val="FEA472">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tlCol="0" anchor="ctr"/>
              <a:lstStyle/>
              <a:p>
                <a:pPr algn="ctr"/>
                <a:endParaRPr lang="de-DE" sz="1350">
                  <a:solidFill>
                    <a:prstClr val="black"/>
                  </a:solidFill>
                  <a:latin typeface="Segoe UI Light" panose="020B0502040204020203" pitchFamily="34" charset="0"/>
                  <a:cs typeface="Segoe UI Light" panose="020B0502040204020203" pitchFamily="34" charset="0"/>
                </a:endParaRPr>
              </a:p>
            </p:txBody>
          </p:sp>
        </p:grpSp>
        <p:pic>
          <p:nvPicPr>
            <p:cNvPr id="7" name="Grafik 6"/>
            <p:cNvPicPr>
              <a:picLocks noChangeAspect="1"/>
            </p:cNvPicPr>
            <p:nvPr/>
          </p:nvPicPr>
          <p:blipFill>
            <a:blip r:embed="rId9"/>
            <a:stretch>
              <a:fillRect/>
            </a:stretch>
          </p:blipFill>
          <p:spPr>
            <a:xfrm>
              <a:off x="614126" y="4557342"/>
              <a:ext cx="684023" cy="481107"/>
            </a:xfrm>
            <a:prstGeom prst="rect">
              <a:avLst/>
            </a:prstGeom>
          </p:spPr>
        </p:pic>
      </p:grpSp>
      <p:cxnSp>
        <p:nvCxnSpPr>
          <p:cNvPr id="51" name="Gerader Verbinder 50"/>
          <p:cNvCxnSpPr>
            <a:endCxn id="34" idx="2"/>
          </p:cNvCxnSpPr>
          <p:nvPr/>
        </p:nvCxnSpPr>
        <p:spPr>
          <a:xfrm flipV="1">
            <a:off x="1398697" y="5004062"/>
            <a:ext cx="1592240" cy="585178"/>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64876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9"/>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4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8"/>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51"/>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5" grpId="0"/>
      <p:bldP spid="36" grpId="0"/>
      <p:bldP spid="8" grpId="0" animBg="1"/>
      <p:bldP spid="41" grpId="0"/>
      <p:bldP spid="4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67544" y="3429000"/>
            <a:ext cx="8222015" cy="792089"/>
          </a:xfrm>
        </p:spPr>
        <p:txBody>
          <a:bodyPr>
            <a:normAutofit fontScale="90000"/>
          </a:bodyPr>
          <a:lstStyle/>
          <a:p>
            <a:pPr algn="l"/>
            <a:r>
              <a:rPr lang="de-DE" dirty="0" smtClean="0"/>
              <a:t>Hindernis 2:</a:t>
            </a:r>
            <a:br>
              <a:rPr lang="de-DE" dirty="0" smtClean="0"/>
            </a:br>
            <a:r>
              <a:rPr lang="de-DE" dirty="0" smtClean="0"/>
              <a:t>Überkommene Aktenstrukturen</a:t>
            </a:r>
            <a:endParaRPr lang="de-DE" dirty="0"/>
          </a:p>
        </p:txBody>
      </p:sp>
    </p:spTree>
    <p:extLst>
      <p:ext uri="{BB962C8B-B14F-4D97-AF65-F5344CB8AC3E}">
        <p14:creationId xmlns:p14="http://schemas.microsoft.com/office/powerpoint/2010/main" val="7666344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rotWithShape="1">
          <a:blip r:embed="rId2">
            <a:extLst>
              <a:ext uri="{28A0092B-C50C-407E-A947-70E740481C1C}">
                <a14:useLocalDpi xmlns:a14="http://schemas.microsoft.com/office/drawing/2010/main" val="0"/>
              </a:ext>
            </a:extLst>
          </a:blip>
          <a:srcRect r="17060"/>
          <a:stretch/>
        </p:blipFill>
        <p:spPr>
          <a:xfrm rot="21540000">
            <a:off x="1848924" y="1130399"/>
            <a:ext cx="5688000" cy="6858000"/>
          </a:xfrm>
          <a:prstGeom prst="rect">
            <a:avLst/>
          </a:prstGeom>
        </p:spPr>
      </p:pic>
      <p:sp>
        <p:nvSpPr>
          <p:cNvPr id="5" name="Textfeld 4"/>
          <p:cNvSpPr txBox="1"/>
          <p:nvPr/>
        </p:nvSpPr>
        <p:spPr>
          <a:xfrm>
            <a:off x="4074717" y="1550699"/>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de-DE" sz="2200" b="0" i="0" u="none" strike="noStrike" cap="none" spc="0" normalizeH="0" baseline="0" dirty="0" smtClean="0">
                <a:ln>
                  <a:noFill/>
                </a:ln>
                <a:solidFill>
                  <a:srgbClr val="000000"/>
                </a:solidFill>
                <a:effectLst/>
                <a:uFillTx/>
                <a:latin typeface="+mn-lt"/>
                <a:ea typeface="+mn-ea"/>
                <a:cs typeface="+mn-cs"/>
                <a:sym typeface="Calibri"/>
              </a:rPr>
              <a:t>Arbeitsvertrag</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6" name="Textfeld 5"/>
          <p:cNvSpPr txBox="1"/>
          <p:nvPr/>
        </p:nvSpPr>
        <p:spPr>
          <a:xfrm>
            <a:off x="4074717" y="4009463"/>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lang="de-DE" sz="2200" dirty="0" smtClean="0"/>
              <a:t>Unfallanzeigen etc.</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7" name="Textfeld 6"/>
          <p:cNvSpPr txBox="1"/>
          <p:nvPr/>
        </p:nvSpPr>
        <p:spPr>
          <a:xfrm>
            <a:off x="4074717" y="2165390"/>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de-DE" sz="2200" b="0" i="0" u="none" strike="noStrike" cap="none" spc="0" normalizeH="0" baseline="0" dirty="0" smtClean="0">
                <a:ln>
                  <a:noFill/>
                </a:ln>
                <a:solidFill>
                  <a:srgbClr val="000000"/>
                </a:solidFill>
                <a:effectLst/>
                <a:uFillTx/>
                <a:latin typeface="+mn-lt"/>
                <a:ea typeface="+mn-ea"/>
                <a:cs typeface="+mn-cs"/>
                <a:sym typeface="Calibri"/>
              </a:rPr>
              <a:t>Beihilfen, Erstattungen</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8" name="Textfeld 7"/>
          <p:cNvSpPr txBox="1"/>
          <p:nvPr/>
        </p:nvSpPr>
        <p:spPr>
          <a:xfrm>
            <a:off x="4074717" y="2780081"/>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lang="de-DE" sz="2200" dirty="0" smtClean="0"/>
              <a:t>V</a:t>
            </a:r>
            <a:r>
              <a:rPr kumimoji="0" lang="de-DE" sz="2200" b="0" i="0" u="none" strike="noStrike" cap="none" spc="0" normalizeH="0" baseline="0" dirty="0" smtClean="0">
                <a:ln>
                  <a:noFill/>
                </a:ln>
                <a:solidFill>
                  <a:srgbClr val="000000"/>
                </a:solidFill>
                <a:effectLst/>
                <a:uFillTx/>
                <a:latin typeface="+mn-lt"/>
                <a:ea typeface="+mn-ea"/>
                <a:cs typeface="+mn-cs"/>
                <a:sym typeface="Calibri"/>
              </a:rPr>
              <a:t>ertragsänderungen</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9" name="Textfeld 8"/>
          <p:cNvSpPr txBox="1"/>
          <p:nvPr/>
        </p:nvSpPr>
        <p:spPr>
          <a:xfrm>
            <a:off x="4074717" y="3394772"/>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de-DE" sz="2200" b="0" i="0" u="none" strike="noStrike" cap="none" spc="0" normalizeH="0" baseline="0" dirty="0" smtClean="0">
                <a:ln>
                  <a:noFill/>
                </a:ln>
                <a:solidFill>
                  <a:srgbClr val="000000"/>
                </a:solidFill>
                <a:effectLst/>
                <a:uFillTx/>
                <a:latin typeface="+mn-lt"/>
                <a:ea typeface="+mn-ea"/>
                <a:cs typeface="+mn-cs"/>
                <a:sym typeface="Calibri"/>
              </a:rPr>
              <a:t>EZK-Erklärung</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10" name="Textfeld 9"/>
          <p:cNvSpPr txBox="1"/>
          <p:nvPr/>
        </p:nvSpPr>
        <p:spPr>
          <a:xfrm>
            <a:off x="4074717" y="4624154"/>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de-DE" sz="2200" b="0" i="0" u="none" strike="noStrike" cap="none" spc="0" normalizeH="0" baseline="0" dirty="0" smtClean="0">
                <a:ln>
                  <a:noFill/>
                </a:ln>
                <a:solidFill>
                  <a:srgbClr val="000000"/>
                </a:solidFill>
                <a:effectLst/>
                <a:uFillTx/>
                <a:latin typeface="+mn-lt"/>
                <a:ea typeface="+mn-ea"/>
                <a:cs typeface="+mn-cs"/>
                <a:sym typeface="Calibri"/>
              </a:rPr>
              <a:t>Abmahnungen</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11" name="Textfeld 10"/>
          <p:cNvSpPr txBox="1"/>
          <p:nvPr/>
        </p:nvSpPr>
        <p:spPr>
          <a:xfrm>
            <a:off x="4074717" y="5238845"/>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de-DE" sz="2200" b="0" i="0" u="none" strike="noStrike" cap="none" spc="0" normalizeH="0" baseline="0" dirty="0" smtClean="0">
                <a:ln>
                  <a:noFill/>
                </a:ln>
                <a:solidFill>
                  <a:srgbClr val="000000"/>
                </a:solidFill>
                <a:effectLst/>
                <a:uFillTx/>
                <a:latin typeface="+mn-lt"/>
                <a:ea typeface="+mn-ea"/>
                <a:cs typeface="+mn-cs"/>
                <a:sym typeface="Calibri"/>
              </a:rPr>
              <a:t>Fortbildungen</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12" name="Textfeld 11"/>
          <p:cNvSpPr txBox="1"/>
          <p:nvPr/>
        </p:nvSpPr>
        <p:spPr>
          <a:xfrm>
            <a:off x="4074717" y="5853536"/>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lang="de-DE" sz="2200" dirty="0" smtClean="0"/>
              <a:t>Bescheinigungen</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13" name="Textfeld 12"/>
          <p:cNvSpPr txBox="1"/>
          <p:nvPr/>
        </p:nvSpPr>
        <p:spPr>
          <a:xfrm>
            <a:off x="4074717" y="6468227"/>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lang="de-DE" sz="2200" dirty="0" smtClean="0"/>
              <a:t>Bewerbungsunterlagen</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14" name="Textfeld 13"/>
          <p:cNvSpPr txBox="1"/>
          <p:nvPr/>
        </p:nvSpPr>
        <p:spPr>
          <a:xfrm>
            <a:off x="4074717" y="7113245"/>
            <a:ext cx="2736304" cy="430885"/>
          </a:xfrm>
          <a:prstGeom prst="rect">
            <a:avLst/>
          </a:prstGeom>
          <a:solidFill>
            <a:schemeClr val="bg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de-DE" sz="2200" b="0" i="0" u="none" strike="noStrike" cap="none" spc="0" normalizeH="0" baseline="0" dirty="0" smtClean="0">
                <a:ln>
                  <a:noFill/>
                </a:ln>
                <a:solidFill>
                  <a:srgbClr val="000000"/>
                </a:solidFill>
                <a:effectLst/>
                <a:uFillTx/>
                <a:latin typeface="+mn-lt"/>
                <a:ea typeface="+mn-ea"/>
                <a:cs typeface="+mn-cs"/>
                <a:sym typeface="Calibri"/>
              </a:rPr>
              <a:t>Schriftverkehr</a:t>
            </a:r>
            <a:endParaRPr kumimoji="0" lang="de-DE" sz="2200" b="0" i="0" u="none" strike="noStrike" cap="none" spc="0" normalizeH="0" baseline="0" dirty="0">
              <a:ln>
                <a:noFill/>
              </a:ln>
              <a:solidFill>
                <a:srgbClr val="000000"/>
              </a:solidFill>
              <a:effectLst/>
              <a:uFillTx/>
              <a:latin typeface="+mn-lt"/>
              <a:ea typeface="+mn-ea"/>
              <a:cs typeface="+mn-cs"/>
              <a:sym typeface="Calibri"/>
            </a:endParaRPr>
          </a:p>
        </p:txBody>
      </p:sp>
      <p:sp>
        <p:nvSpPr>
          <p:cNvPr id="2" name="Titel 1"/>
          <p:cNvSpPr>
            <a:spLocks noGrp="1"/>
          </p:cNvSpPr>
          <p:nvPr>
            <p:ph type="title"/>
          </p:nvPr>
        </p:nvSpPr>
        <p:spPr/>
        <p:txBody>
          <a:bodyPr/>
          <a:lstStyle/>
          <a:p>
            <a:r>
              <a:rPr lang="de-DE" dirty="0" smtClean="0"/>
              <a:t>Eine klassische Personalakte</a:t>
            </a:r>
            <a:endParaRPr lang="de-DE" dirty="0"/>
          </a:p>
        </p:txBody>
      </p:sp>
    </p:spTree>
    <p:extLst>
      <p:ext uri="{BB962C8B-B14F-4D97-AF65-F5344CB8AC3E}">
        <p14:creationId xmlns:p14="http://schemas.microsoft.com/office/powerpoint/2010/main" val="37345281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k 16"/>
          <p:cNvPicPr>
            <a:picLocks noChangeAspect="1"/>
          </p:cNvPicPr>
          <p:nvPr/>
        </p:nvPicPr>
        <p:blipFill rotWithShape="1">
          <a:blip r:embed="rId2">
            <a:extLst>
              <a:ext uri="{28A0092B-C50C-407E-A947-70E740481C1C}">
                <a14:useLocalDpi xmlns:a14="http://schemas.microsoft.com/office/drawing/2010/main" val="0"/>
              </a:ext>
            </a:extLst>
          </a:blip>
          <a:srcRect r="39848"/>
          <a:stretch/>
        </p:blipFill>
        <p:spPr>
          <a:xfrm>
            <a:off x="2509629" y="1495077"/>
            <a:ext cx="1728000" cy="2964180"/>
          </a:xfrm>
          <a:prstGeom prst="rect">
            <a:avLst/>
          </a:prstGeom>
        </p:spPr>
      </p:pic>
      <p:sp>
        <p:nvSpPr>
          <p:cNvPr id="2" name="Titel 1"/>
          <p:cNvSpPr>
            <a:spLocks noGrp="1"/>
          </p:cNvSpPr>
          <p:nvPr>
            <p:ph type="title"/>
          </p:nvPr>
        </p:nvSpPr>
        <p:spPr/>
        <p:txBody>
          <a:bodyPr/>
          <a:lstStyle/>
          <a:p>
            <a:r>
              <a:rPr lang="de-DE" dirty="0" smtClean="0"/>
              <a:t>Ihr digitales Abbild</a:t>
            </a:r>
            <a:endParaRPr lang="de-DE" dirty="0"/>
          </a:p>
        </p:txBody>
      </p:sp>
      <p:pic>
        <p:nvPicPr>
          <p:cNvPr id="16" name="Grafik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0454" y="1483647"/>
            <a:ext cx="1943100" cy="4076700"/>
          </a:xfrm>
          <a:prstGeom prst="rect">
            <a:avLst/>
          </a:prstGeom>
        </p:spPr>
      </p:pic>
      <p:pic>
        <p:nvPicPr>
          <p:cNvPr id="18" name="Grafik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7984" y="1412777"/>
            <a:ext cx="1988820" cy="4564380"/>
          </a:xfrm>
          <a:prstGeom prst="rect">
            <a:avLst/>
          </a:prstGeom>
        </p:spPr>
      </p:pic>
      <p:pic>
        <p:nvPicPr>
          <p:cNvPr id="20" name="Grafik 1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76256" y="1483647"/>
            <a:ext cx="1844040" cy="2987040"/>
          </a:xfrm>
          <a:prstGeom prst="rect">
            <a:avLst/>
          </a:prstGeom>
        </p:spPr>
      </p:pic>
      <p:sp>
        <p:nvSpPr>
          <p:cNvPr id="21" name="Textfeld 20"/>
          <p:cNvSpPr txBox="1"/>
          <p:nvPr/>
        </p:nvSpPr>
        <p:spPr>
          <a:xfrm>
            <a:off x="2509629" y="5589240"/>
            <a:ext cx="5935595" cy="830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de-DE" sz="2400" b="0" i="0" u="none" strike="noStrike" cap="none" spc="0" normalizeH="0" baseline="0" dirty="0" smtClean="0">
                <a:ln>
                  <a:noFill/>
                </a:ln>
                <a:solidFill>
                  <a:srgbClr val="000000"/>
                </a:solidFill>
                <a:effectLst/>
                <a:uFillTx/>
                <a:latin typeface="+mn-lt"/>
                <a:ea typeface="+mn-ea"/>
                <a:cs typeface="+mn-cs"/>
                <a:sym typeface="Calibri"/>
              </a:rPr>
              <a:t>Aus 15 Registern werden 178.</a:t>
            </a:r>
            <a:br>
              <a:rPr kumimoji="0" lang="de-DE" sz="2400" b="0" i="0" u="none" strike="noStrike" cap="none" spc="0" normalizeH="0" baseline="0" dirty="0" smtClean="0">
                <a:ln>
                  <a:noFill/>
                </a:ln>
                <a:solidFill>
                  <a:srgbClr val="000000"/>
                </a:solidFill>
                <a:effectLst/>
                <a:uFillTx/>
                <a:latin typeface="+mn-lt"/>
                <a:ea typeface="+mn-ea"/>
                <a:cs typeface="+mn-cs"/>
                <a:sym typeface="Calibri"/>
              </a:rPr>
            </a:br>
            <a:r>
              <a:rPr kumimoji="0" lang="de-DE" sz="2400" b="0" i="0" u="none" strike="noStrike" cap="none" spc="0" normalizeH="0" baseline="0" dirty="0" smtClean="0">
                <a:ln>
                  <a:noFill/>
                </a:ln>
                <a:solidFill>
                  <a:srgbClr val="000000"/>
                </a:solidFill>
                <a:effectLst/>
                <a:uFillTx/>
                <a:latin typeface="+mn-lt"/>
                <a:ea typeface="+mn-ea"/>
                <a:cs typeface="+mn-cs"/>
                <a:sym typeface="Calibri"/>
              </a:rPr>
              <a:t>Digitalisierung – unser Stolz!</a:t>
            </a:r>
            <a:endParaRPr kumimoji="0" lang="de-DE" sz="24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41328680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Die Arbeit wird viel komplizierter</a:t>
            </a:r>
            <a:endParaRPr lang="de-DE" dirty="0"/>
          </a:p>
        </p:txBody>
      </p:sp>
      <p:sp>
        <p:nvSpPr>
          <p:cNvPr id="3" name="Textplatzhalter 2"/>
          <p:cNvSpPr>
            <a:spLocks noGrp="1"/>
          </p:cNvSpPr>
          <p:nvPr>
            <p:ph type="body" idx="1"/>
          </p:nvPr>
        </p:nvSpPr>
        <p:spPr>
          <a:xfrm>
            <a:off x="463810" y="1536749"/>
            <a:ext cx="8229601" cy="4385816"/>
          </a:xfrm>
        </p:spPr>
        <p:txBody>
          <a:bodyPr/>
          <a:lstStyle/>
          <a:p>
            <a:pPr>
              <a:buFont typeface="Wingdings" panose="05000000000000000000" pitchFamily="2" charset="2"/>
              <a:buChar char="§"/>
            </a:pPr>
            <a:r>
              <a:rPr lang="de-DE" sz="2400" dirty="0" smtClean="0"/>
              <a:t>In der Papierwelt konnte ich mich so organisieren, dass meine aktiven Vorgänge sofort auf einen Blick sichtbar waren. (Die beliebtesten Methoden waren Papierstapel und Wiedervorlagemappen.) Super übersichtlich.</a:t>
            </a:r>
          </a:p>
          <a:p>
            <a:pPr>
              <a:buFont typeface="Wingdings" panose="05000000000000000000" pitchFamily="2" charset="2"/>
              <a:buChar char="§"/>
            </a:pPr>
            <a:r>
              <a:rPr lang="de-DE" sz="2400" dirty="0" smtClean="0"/>
              <a:t>Zusammenarbeit mit anderen war nicht gut möglich. Aber Vertretung klappte ganz gut.</a:t>
            </a:r>
          </a:p>
          <a:p>
            <a:pPr>
              <a:buFont typeface="Wingdings" panose="05000000000000000000" pitchFamily="2" charset="2"/>
              <a:buChar char="§"/>
            </a:pPr>
            <a:r>
              <a:rPr lang="de-DE" sz="2400" dirty="0" smtClean="0"/>
              <a:t>Das neue System sieht überhaupt nicht vor, dass ich schnell sehe, welche Vorgänge aktiv sind.</a:t>
            </a:r>
          </a:p>
          <a:p>
            <a:pPr>
              <a:buFont typeface="Wingdings" panose="05000000000000000000" pitchFamily="2" charset="2"/>
              <a:buChar char="§"/>
            </a:pPr>
            <a:r>
              <a:rPr lang="de-DE" sz="2400" dirty="0" smtClean="0"/>
              <a:t>Programmierer, die </a:t>
            </a:r>
            <a:r>
              <a:rPr lang="de-DE" sz="2400" dirty="0" err="1" smtClean="0"/>
              <a:t>supergut</a:t>
            </a:r>
            <a:r>
              <a:rPr lang="de-DE" sz="2400" dirty="0" smtClean="0"/>
              <a:t> in Datenbanken sind, haben etwas programmiert, ohne auch nur jemals einen Anwender zu fragen, wie er eigentlich arbeitet.</a:t>
            </a:r>
            <a:endParaRPr lang="de-DE" sz="2400" dirty="0"/>
          </a:p>
        </p:txBody>
      </p:sp>
    </p:spTree>
    <p:extLst>
      <p:ext uri="{BB962C8B-B14F-4D97-AF65-F5344CB8AC3E}">
        <p14:creationId xmlns:p14="http://schemas.microsoft.com/office/powerpoint/2010/main" val="1142610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67544" y="3429000"/>
            <a:ext cx="8222015" cy="792089"/>
          </a:xfrm>
        </p:spPr>
        <p:txBody>
          <a:bodyPr>
            <a:normAutofit/>
          </a:bodyPr>
          <a:lstStyle/>
          <a:p>
            <a:r>
              <a:rPr lang="de-DE" dirty="0" smtClean="0"/>
              <a:t>Überlegungen</a:t>
            </a:r>
            <a:endParaRPr lang="de-DE" dirty="0"/>
          </a:p>
        </p:txBody>
      </p:sp>
    </p:spTree>
    <p:extLst>
      <p:ext uri="{BB962C8B-B14F-4D97-AF65-F5344CB8AC3E}">
        <p14:creationId xmlns:p14="http://schemas.microsoft.com/office/powerpoint/2010/main" val="371759043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Ankerfragen</a:t>
            </a:r>
            <a:endParaRPr lang="de-DE" dirty="0"/>
          </a:p>
        </p:txBody>
      </p:sp>
      <p:sp>
        <p:nvSpPr>
          <p:cNvPr id="3" name="Textplatzhalter 2"/>
          <p:cNvSpPr>
            <a:spLocks noGrp="1"/>
          </p:cNvSpPr>
          <p:nvPr>
            <p:ph type="body" idx="1"/>
          </p:nvPr>
        </p:nvSpPr>
        <p:spPr>
          <a:xfrm>
            <a:off x="463810" y="1844824"/>
            <a:ext cx="8229601" cy="4201150"/>
          </a:xfrm>
        </p:spPr>
        <p:txBody>
          <a:bodyPr/>
          <a:lstStyle/>
          <a:p>
            <a:pPr>
              <a:buFont typeface="Courier New" panose="02070309020205020404" pitchFamily="49" charset="0"/>
              <a:buChar char="o"/>
            </a:pPr>
            <a:r>
              <a:rPr lang="de-DE" dirty="0" smtClean="0"/>
              <a:t>Wo seht </a:t>
            </a:r>
            <a:r>
              <a:rPr lang="de-DE" u="sng" dirty="0" smtClean="0"/>
              <a:t>ihr</a:t>
            </a:r>
            <a:r>
              <a:rPr lang="de-DE" dirty="0" smtClean="0"/>
              <a:t> alte Zöpfe in unseren Arbeitsweisen, die nicht mehr zeitgemäß sind? Welche Erfahrungen habt ihr in euren Verwaltungen?</a:t>
            </a:r>
          </a:p>
          <a:p>
            <a:pPr>
              <a:buFont typeface="Courier New" panose="02070309020205020404" pitchFamily="49" charset="0"/>
              <a:buChar char="o"/>
            </a:pPr>
            <a:r>
              <a:rPr lang="de-DE" dirty="0" smtClean="0"/>
              <a:t>Habt ihr Ideen für neue Arbeitsweisen?</a:t>
            </a:r>
          </a:p>
          <a:p>
            <a:pPr>
              <a:buFont typeface="Courier New" panose="02070309020205020404" pitchFamily="49" charset="0"/>
              <a:buChar char="o"/>
            </a:pPr>
            <a:r>
              <a:rPr lang="de-DE" dirty="0" smtClean="0"/>
              <a:t>Welche Tools – schon vorhandene oder noch zu entwickelnde – würden uns bei den neuen Arbeitsweisen unterstützen?</a:t>
            </a:r>
          </a:p>
          <a:p>
            <a:pPr>
              <a:buFont typeface="Courier New" panose="02070309020205020404" pitchFamily="49" charset="0"/>
              <a:buChar char="o"/>
            </a:pPr>
            <a:r>
              <a:rPr lang="de-DE" dirty="0" smtClean="0"/>
              <a:t>Gibt es andere Fragen, die ihr gerne zur Diskussion stellen möchtet?</a:t>
            </a:r>
            <a:endParaRPr lang="de-DE" dirty="0"/>
          </a:p>
        </p:txBody>
      </p:sp>
    </p:spTree>
    <p:extLst>
      <p:ext uri="{BB962C8B-B14F-4D97-AF65-F5344CB8AC3E}">
        <p14:creationId xmlns:p14="http://schemas.microsoft.com/office/powerpoint/2010/main" val="1528203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238" y="481206"/>
            <a:ext cx="8137525" cy="1152525"/>
          </a:xfrm>
        </p:spPr>
        <p:txBody>
          <a:bodyPr/>
          <a:lstStyle/>
          <a:p>
            <a:r>
              <a:rPr lang="de-DE" dirty="0" smtClean="0"/>
              <a:t>         Forum Agile Verwaltung e.V.</a:t>
            </a:r>
            <a:endParaRPr lang="de-DE" dirty="0"/>
          </a:p>
        </p:txBody>
      </p:sp>
      <p:sp>
        <p:nvSpPr>
          <p:cNvPr id="4" name="Foliennummernplatzhalter 3"/>
          <p:cNvSpPr>
            <a:spLocks noGrp="1"/>
          </p:cNvSpPr>
          <p:nvPr>
            <p:ph type="sldNum" sz="quarter" idx="4294967295"/>
          </p:nvPr>
        </p:nvSpPr>
        <p:spPr>
          <a:xfrm>
            <a:off x="6588125" y="6489700"/>
            <a:ext cx="2052638" cy="360363"/>
          </a:xfrm>
          <a:prstGeom prst="rect">
            <a:avLst/>
          </a:prstGeom>
        </p:spPr>
        <p:txBody>
          <a:bodyPr/>
          <a:lstStyle/>
          <a:p>
            <a:fld id="{1CE80446-A953-4C9E-A505-7BCAFBFF526A}" type="slidenum">
              <a:rPr lang="de-DE" smtClean="0"/>
              <a:t>2</a:t>
            </a:fld>
            <a:endParaRPr lang="de-DE"/>
          </a:p>
        </p:txBody>
      </p:sp>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703" y="4149081"/>
            <a:ext cx="8494315" cy="2592536"/>
          </a:xfrm>
          <a:prstGeom prst="rect">
            <a:avLst/>
          </a:prstGeom>
        </p:spPr>
      </p:pic>
      <p:sp>
        <p:nvSpPr>
          <p:cNvPr id="3" name="Textplatzhalter 2"/>
          <p:cNvSpPr>
            <a:spLocks noGrp="1"/>
          </p:cNvSpPr>
          <p:nvPr>
            <p:ph type="body" idx="1"/>
          </p:nvPr>
        </p:nvSpPr>
        <p:spPr>
          <a:xfrm>
            <a:off x="495825" y="1489715"/>
            <a:ext cx="8229601" cy="3739485"/>
          </a:xfrm>
        </p:spPr>
        <p:txBody>
          <a:bodyPr/>
          <a:lstStyle/>
          <a:p>
            <a:pPr marL="0" indent="0">
              <a:buNone/>
            </a:pPr>
            <a:r>
              <a:rPr lang="de-DE" dirty="0"/>
              <a:t>Von Verwaltungshandeln und Silodenken zur Gesellschaftsgestaltung und Serviceorientierung zum Nutzen der </a:t>
            </a:r>
            <a:r>
              <a:rPr lang="de-DE" dirty="0" smtClean="0"/>
              <a:t>Mitbürger.</a:t>
            </a:r>
          </a:p>
          <a:p>
            <a:pPr marL="0" indent="0">
              <a:buNone/>
            </a:pPr>
            <a:r>
              <a:rPr lang="de-DE" sz="2400" dirty="0" smtClean="0"/>
              <a:t>Gegründet Februar 2016</a:t>
            </a:r>
            <a:endParaRPr lang="de-DE" sz="2400" dirty="0"/>
          </a:p>
          <a:p>
            <a:pPr marL="0" indent="0">
              <a:buNone/>
            </a:pPr>
            <a:r>
              <a:rPr lang="de-DE" sz="2400" dirty="0" smtClean="0">
                <a:hlinkClick r:id="rId3"/>
              </a:rPr>
              <a:t>kontakt@agile-verwaltung.org</a:t>
            </a:r>
            <a:endParaRPr lang="de-DE" sz="2400" dirty="0"/>
          </a:p>
          <a:p>
            <a:pPr marL="0" indent="0">
              <a:buNone/>
            </a:pPr>
            <a:r>
              <a:rPr lang="de-DE" sz="2400" dirty="0" smtClean="0">
                <a:hlinkClick r:id="rId3"/>
              </a:rPr>
              <a:t>www.agile-verwaltung.org</a:t>
            </a:r>
            <a:endParaRPr lang="de-DE" sz="2400" dirty="0"/>
          </a:p>
          <a:p>
            <a:pPr marL="0" indent="0">
              <a:buNone/>
            </a:pPr>
            <a:endParaRPr lang="de-DE" dirty="0" smtClean="0"/>
          </a:p>
          <a:p>
            <a:pPr marL="0" indent="0">
              <a:buNone/>
            </a:pPr>
            <a:endParaRPr lang="de-DE" dirty="0"/>
          </a:p>
        </p:txBody>
      </p:sp>
    </p:spTree>
    <p:extLst>
      <p:ext uri="{BB962C8B-B14F-4D97-AF65-F5344CB8AC3E}">
        <p14:creationId xmlns:p14="http://schemas.microsoft.com/office/powerpoint/2010/main" val="5595842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Agenda</a:t>
            </a:r>
            <a:endParaRPr lang="de-DE" dirty="0"/>
          </a:p>
        </p:txBody>
      </p:sp>
      <p:sp>
        <p:nvSpPr>
          <p:cNvPr id="3" name="Textplatzhalter 2"/>
          <p:cNvSpPr>
            <a:spLocks noGrp="1"/>
          </p:cNvSpPr>
          <p:nvPr>
            <p:ph type="body" idx="1"/>
          </p:nvPr>
        </p:nvSpPr>
        <p:spPr>
          <a:xfrm>
            <a:off x="463810" y="1605275"/>
            <a:ext cx="8229601" cy="4632037"/>
          </a:xfrm>
        </p:spPr>
        <p:txBody>
          <a:bodyPr/>
          <a:lstStyle/>
          <a:p>
            <a:pPr>
              <a:buFont typeface="Wingdings" panose="05000000000000000000" pitchFamily="2" charset="2"/>
              <a:buChar char="§"/>
            </a:pPr>
            <a:r>
              <a:rPr lang="de-DE" dirty="0" smtClean="0"/>
              <a:t>Bitte stellen Sie sich kurz vor (dazu wechseln wir auf </a:t>
            </a:r>
            <a:r>
              <a:rPr lang="de-DE" dirty="0" err="1" smtClean="0"/>
              <a:t>Mentimeter</a:t>
            </a:r>
            <a:r>
              <a:rPr lang="de-DE" dirty="0" smtClean="0"/>
              <a:t>).</a:t>
            </a:r>
          </a:p>
          <a:p>
            <a:pPr>
              <a:buFont typeface="Wingdings" panose="05000000000000000000" pitchFamily="2" charset="2"/>
              <a:buChar char="§"/>
            </a:pPr>
            <a:r>
              <a:rPr lang="de-DE" dirty="0" smtClean="0"/>
              <a:t>Ich halte dann einen Vortrag von ca. 23 Minuten, um die „Rolle rückwärts“ im Session-Titel zu begründen.</a:t>
            </a:r>
          </a:p>
          <a:p>
            <a:pPr>
              <a:buFont typeface="Wingdings" panose="05000000000000000000" pitchFamily="2" charset="2"/>
              <a:buChar char="§"/>
            </a:pPr>
            <a:r>
              <a:rPr lang="de-DE" dirty="0" smtClean="0"/>
              <a:t>Dann haben wir ca. nochmal 20 Minuten Zeit zur Diskussion. Zur Strukturierung werden wir wieder </a:t>
            </a:r>
            <a:r>
              <a:rPr lang="de-DE" dirty="0" err="1" smtClean="0"/>
              <a:t>Mentimeter</a:t>
            </a:r>
            <a:r>
              <a:rPr lang="de-DE" dirty="0" smtClean="0"/>
              <a:t> nutzen.</a:t>
            </a:r>
          </a:p>
          <a:p>
            <a:pPr>
              <a:buFont typeface="Wingdings" panose="05000000000000000000" pitchFamily="2" charset="2"/>
              <a:buChar char="§"/>
            </a:pPr>
            <a:r>
              <a:rPr lang="de-DE" dirty="0" smtClean="0"/>
              <a:t>Wenn Sie Fragen haben, unterbrechen Sie mich einfach.</a:t>
            </a:r>
            <a:endParaRPr lang="de-DE" dirty="0"/>
          </a:p>
        </p:txBody>
      </p:sp>
    </p:spTree>
    <p:extLst>
      <p:ext uri="{BB962C8B-B14F-4D97-AF65-F5344CB8AC3E}">
        <p14:creationId xmlns:p14="http://schemas.microsoft.com/office/powerpoint/2010/main" val="25612799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Die Herausforderung der Digitalisierung </a:t>
            </a:r>
            <a:endParaRPr lang="de-DE" dirty="0"/>
          </a:p>
        </p:txBody>
      </p:sp>
      <p:sp>
        <p:nvSpPr>
          <p:cNvPr id="5" name="Textplatzhalter 4"/>
          <p:cNvSpPr>
            <a:spLocks noGrp="1"/>
          </p:cNvSpPr>
          <p:nvPr>
            <p:ph type="body" idx="1"/>
          </p:nvPr>
        </p:nvSpPr>
        <p:spPr>
          <a:xfrm>
            <a:off x="463810" y="1457483"/>
            <a:ext cx="8229601" cy="4770537"/>
          </a:xfrm>
        </p:spPr>
        <p:txBody>
          <a:bodyPr/>
          <a:lstStyle/>
          <a:p>
            <a:pPr marL="0" indent="0">
              <a:buNone/>
            </a:pPr>
            <a:r>
              <a:rPr lang="de-DE" dirty="0" smtClean="0"/>
              <a:t>Ziel der Digitalisierung sollte es m.E. sein, gutes Arbeiten unter Erfüllung der gesetzlichen Anforderungen zu gewährleisten.</a:t>
            </a:r>
          </a:p>
          <a:p>
            <a:pPr lvl="1">
              <a:buFont typeface="Wingdings" panose="05000000000000000000" pitchFamily="2" charset="2"/>
              <a:buChar char="§"/>
            </a:pPr>
            <a:r>
              <a:rPr lang="de-DE" sz="2400" dirty="0" smtClean="0"/>
              <a:t>Zugriff auf alle benötigten Informationen (Kontakte, Stammdaten …) und Dokumente in Echtzeit</a:t>
            </a:r>
          </a:p>
          <a:p>
            <a:pPr lvl="1">
              <a:buFont typeface="Wingdings" panose="05000000000000000000" pitchFamily="2" charset="2"/>
              <a:buChar char="§"/>
            </a:pPr>
            <a:r>
              <a:rPr lang="de-DE" sz="2400" dirty="0" smtClean="0"/>
              <a:t>offensive Nutzung aller Tools für Zusammenarbeit (Teamboards, Chatrooms, </a:t>
            </a:r>
            <a:r>
              <a:rPr lang="de-DE" sz="2400" dirty="0" err="1" smtClean="0"/>
              <a:t>Videoconferencing</a:t>
            </a:r>
            <a:r>
              <a:rPr lang="de-DE" sz="2400" dirty="0" smtClean="0"/>
              <a:t> …)</a:t>
            </a:r>
          </a:p>
          <a:p>
            <a:pPr lvl="1">
              <a:buFont typeface="Wingdings" panose="05000000000000000000" pitchFamily="2" charset="2"/>
              <a:buChar char="§"/>
            </a:pPr>
            <a:r>
              <a:rPr lang="de-DE" sz="2400" dirty="0" smtClean="0"/>
              <a:t>Keep </a:t>
            </a:r>
            <a:r>
              <a:rPr lang="de-DE" sz="2400" dirty="0" err="1" smtClean="0"/>
              <a:t>it</a:t>
            </a:r>
            <a:r>
              <a:rPr lang="de-DE" sz="2400" dirty="0" smtClean="0"/>
              <a:t> simple! Eindämmen der Info-Fluten, Reduktion von E-Mails, automatisches Aufräumen</a:t>
            </a:r>
          </a:p>
          <a:p>
            <a:pPr marL="0" indent="0">
              <a:buNone/>
            </a:pPr>
            <a:r>
              <a:rPr lang="de-DE" dirty="0" smtClean="0"/>
              <a:t>In den Projekten, die ich kenne, ist davon (zu) wenig die Rede.</a:t>
            </a:r>
            <a:endParaRPr lang="de-DE" dirty="0"/>
          </a:p>
        </p:txBody>
      </p:sp>
      <p:sp>
        <p:nvSpPr>
          <p:cNvPr id="4" name="Rectangle 3"/>
          <p:cNvSpPr>
            <a:spLocks noChangeArrowheads="1"/>
          </p:cNvSpPr>
          <p:nvPr/>
        </p:nvSpPr>
        <p:spPr bwMode="auto">
          <a:xfrm>
            <a:off x="0" y="3105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06243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79512" y="3286436"/>
            <a:ext cx="8964488" cy="1077218"/>
          </a:xfrm>
        </p:spPr>
        <p:txBody>
          <a:bodyPr wrap="square">
            <a:spAutoFit/>
          </a:bodyPr>
          <a:lstStyle/>
          <a:p>
            <a:pPr algn="l"/>
            <a:r>
              <a:rPr lang="de-DE" sz="3200" dirty="0" smtClean="0"/>
              <a:t>Hindernis 1:</a:t>
            </a:r>
            <a:br>
              <a:rPr lang="de-DE" sz="3200" dirty="0" smtClean="0"/>
            </a:br>
            <a:r>
              <a:rPr lang="de-DE" sz="3200" dirty="0" smtClean="0"/>
              <a:t>„Das Erbe des Papiers“</a:t>
            </a:r>
            <a:endParaRPr lang="de-DE" sz="3200" dirty="0"/>
          </a:p>
        </p:txBody>
      </p:sp>
    </p:spTree>
    <p:extLst>
      <p:ext uri="{BB962C8B-B14F-4D97-AF65-F5344CB8AC3E}">
        <p14:creationId xmlns:p14="http://schemas.microsoft.com/office/powerpoint/2010/main" val="32766913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3" y="836712"/>
            <a:ext cx="8229601" cy="792089"/>
          </a:xfrm>
        </p:spPr>
        <p:txBody>
          <a:bodyPr/>
          <a:lstStyle/>
          <a:p>
            <a:pPr algn="ctr"/>
            <a:r>
              <a:rPr lang="de-DE" dirty="0" smtClean="0"/>
              <a:t>Merkmale eines Papierordners</a:t>
            </a:r>
            <a:endParaRPr lang="de-DE" dirty="0"/>
          </a:p>
        </p:txBody>
      </p:sp>
      <p:sp>
        <p:nvSpPr>
          <p:cNvPr id="3" name="Inhaltsplatzhalter 2"/>
          <p:cNvSpPr>
            <a:spLocks noGrp="1"/>
          </p:cNvSpPr>
          <p:nvPr>
            <p:ph idx="1"/>
          </p:nvPr>
        </p:nvSpPr>
        <p:spPr>
          <a:xfrm>
            <a:off x="503238" y="1772816"/>
            <a:ext cx="8137525" cy="4124206"/>
          </a:xfrm>
        </p:spPr>
        <p:txBody>
          <a:bodyPr>
            <a:spAutoFit/>
          </a:bodyPr>
          <a:lstStyle/>
          <a:p>
            <a:pPr lvl="0"/>
            <a:r>
              <a:rPr lang="de-DE" dirty="0"/>
              <a:t>Er kann sich zu einem bestimmten Zeitpunkt nur an einem einzigen Ort befinden. </a:t>
            </a:r>
            <a:endParaRPr lang="de-DE" dirty="0" smtClean="0"/>
          </a:p>
          <a:p>
            <a:pPr marL="857250" lvl="2" indent="0">
              <a:buNone/>
            </a:pPr>
            <a:r>
              <a:rPr lang="de-DE" dirty="0" smtClean="0"/>
              <a:t>Hat </a:t>
            </a:r>
            <a:r>
              <a:rPr lang="de-DE" dirty="0"/>
              <a:t>Kollege Meyerbeer den Ordner auf seinem Schreibtisch, kann Kollege Müllerschön ihn nicht auch gleichzeitig haben. Er muss warten. Oder er muss sich Kopien machen.</a:t>
            </a:r>
          </a:p>
          <a:p>
            <a:pPr lvl="0"/>
            <a:r>
              <a:rPr lang="de-DE" dirty="0" smtClean="0"/>
              <a:t>Teamarbeit ist de facto nicht möglich. Alles wird, wo irgend möglich, als Einzelzuständigkeit organisiert.</a:t>
            </a:r>
            <a:endParaRPr lang="de-DE" dirty="0"/>
          </a:p>
        </p:txBody>
      </p:sp>
      <p:sp>
        <p:nvSpPr>
          <p:cNvPr id="4" name="Foliennummernplatzhalter 3"/>
          <p:cNvSpPr>
            <a:spLocks noGrp="1"/>
          </p:cNvSpPr>
          <p:nvPr>
            <p:ph type="sldNum" sz="quarter" idx="4294967295"/>
          </p:nvPr>
        </p:nvSpPr>
        <p:spPr>
          <a:xfrm>
            <a:off x="6588125" y="6489700"/>
            <a:ext cx="2052638" cy="360363"/>
          </a:xfrm>
          <a:prstGeom prst="rect">
            <a:avLst/>
          </a:prstGeom>
        </p:spPr>
        <p:txBody>
          <a:bodyPr/>
          <a:lstStyle/>
          <a:p>
            <a:fld id="{1CE80446-A953-4C9E-A505-7BCAFBFF526A}" type="slidenum">
              <a:rPr lang="de-DE" smtClean="0"/>
              <a:t>6</a:t>
            </a:fld>
            <a:endParaRPr lang="de-DE"/>
          </a:p>
        </p:txBody>
      </p:sp>
    </p:spTree>
    <p:extLst>
      <p:ext uri="{BB962C8B-B14F-4D97-AF65-F5344CB8AC3E}">
        <p14:creationId xmlns:p14="http://schemas.microsoft.com/office/powerpoint/2010/main" val="20294883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Der Arbeitsgang eines Vorgangs von 1807</a:t>
            </a:r>
            <a:endParaRPr lang="de-DE" dirty="0"/>
          </a:p>
        </p:txBody>
      </p:sp>
      <p:grpSp>
        <p:nvGrpSpPr>
          <p:cNvPr id="130" name="Gruppieren 129"/>
          <p:cNvGrpSpPr/>
          <p:nvPr/>
        </p:nvGrpSpPr>
        <p:grpSpPr>
          <a:xfrm>
            <a:off x="961987" y="1772816"/>
            <a:ext cx="7570453" cy="4104432"/>
            <a:chOff x="1475656" y="2060872"/>
            <a:chExt cx="5976664" cy="3240336"/>
          </a:xfrm>
        </p:grpSpPr>
        <p:sp>
          <p:nvSpPr>
            <p:cNvPr id="4" name="Rechteck 3"/>
            <p:cNvSpPr/>
            <p:nvPr/>
          </p:nvSpPr>
          <p:spPr>
            <a:xfrm>
              <a:off x="1475656" y="2060872"/>
              <a:ext cx="5976664" cy="3240336"/>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Rechteck 4"/>
            <p:cNvSpPr/>
            <p:nvPr/>
          </p:nvSpPr>
          <p:spPr>
            <a:xfrm>
              <a:off x="2636168"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6" name="Rechteck 5"/>
            <p:cNvSpPr/>
            <p:nvPr/>
          </p:nvSpPr>
          <p:spPr>
            <a:xfrm>
              <a:off x="2636168"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7" name="Rechteck 6"/>
            <p:cNvSpPr/>
            <p:nvPr/>
          </p:nvSpPr>
          <p:spPr>
            <a:xfrm>
              <a:off x="2636168"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8" name="Rechteck 7"/>
            <p:cNvSpPr/>
            <p:nvPr/>
          </p:nvSpPr>
          <p:spPr>
            <a:xfrm>
              <a:off x="2636168"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9" name="Rechteck 8"/>
            <p:cNvSpPr/>
            <p:nvPr/>
          </p:nvSpPr>
          <p:spPr>
            <a:xfrm>
              <a:off x="2636168"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0" name="Rechteck 9"/>
            <p:cNvSpPr/>
            <p:nvPr/>
          </p:nvSpPr>
          <p:spPr>
            <a:xfrm>
              <a:off x="2636168"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1" name="Rechteck 10"/>
            <p:cNvSpPr/>
            <p:nvPr/>
          </p:nvSpPr>
          <p:spPr>
            <a:xfrm>
              <a:off x="2986096"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p:cNvSpPr/>
            <p:nvPr/>
          </p:nvSpPr>
          <p:spPr>
            <a:xfrm>
              <a:off x="2986096"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Rechteck 12"/>
            <p:cNvSpPr/>
            <p:nvPr/>
          </p:nvSpPr>
          <p:spPr>
            <a:xfrm>
              <a:off x="2986096"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p:cNvSpPr/>
            <p:nvPr/>
          </p:nvSpPr>
          <p:spPr>
            <a:xfrm>
              <a:off x="2986096"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Rechteck 14"/>
            <p:cNvSpPr/>
            <p:nvPr/>
          </p:nvSpPr>
          <p:spPr>
            <a:xfrm>
              <a:off x="2986096"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Rechteck 15"/>
            <p:cNvSpPr/>
            <p:nvPr/>
          </p:nvSpPr>
          <p:spPr>
            <a:xfrm>
              <a:off x="2986096"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Rechteck 16"/>
            <p:cNvSpPr/>
            <p:nvPr/>
          </p:nvSpPr>
          <p:spPr>
            <a:xfrm>
              <a:off x="3336024"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Rechteck 17"/>
            <p:cNvSpPr/>
            <p:nvPr/>
          </p:nvSpPr>
          <p:spPr>
            <a:xfrm>
              <a:off x="3336024"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Rechteck 18"/>
            <p:cNvSpPr/>
            <p:nvPr/>
          </p:nvSpPr>
          <p:spPr>
            <a:xfrm>
              <a:off x="3336024"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Rechteck 19"/>
            <p:cNvSpPr/>
            <p:nvPr/>
          </p:nvSpPr>
          <p:spPr>
            <a:xfrm>
              <a:off x="3336024"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Rechteck 20"/>
            <p:cNvSpPr/>
            <p:nvPr/>
          </p:nvSpPr>
          <p:spPr>
            <a:xfrm>
              <a:off x="3336024"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Rechteck 21"/>
            <p:cNvSpPr/>
            <p:nvPr/>
          </p:nvSpPr>
          <p:spPr>
            <a:xfrm>
              <a:off x="3336024"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Rechteck 22"/>
            <p:cNvSpPr/>
            <p:nvPr/>
          </p:nvSpPr>
          <p:spPr>
            <a:xfrm>
              <a:off x="3685952"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Rechteck 23"/>
            <p:cNvSpPr/>
            <p:nvPr/>
          </p:nvSpPr>
          <p:spPr>
            <a:xfrm>
              <a:off x="3685952"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Rechteck 24"/>
            <p:cNvSpPr/>
            <p:nvPr/>
          </p:nvSpPr>
          <p:spPr>
            <a:xfrm>
              <a:off x="3685952"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Rechteck 25"/>
            <p:cNvSpPr/>
            <p:nvPr/>
          </p:nvSpPr>
          <p:spPr>
            <a:xfrm>
              <a:off x="3685952"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Rechteck 26"/>
            <p:cNvSpPr/>
            <p:nvPr/>
          </p:nvSpPr>
          <p:spPr>
            <a:xfrm>
              <a:off x="3685952"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Rechteck 27"/>
            <p:cNvSpPr/>
            <p:nvPr/>
          </p:nvSpPr>
          <p:spPr>
            <a:xfrm>
              <a:off x="3685952"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9" name="Rechteck 28"/>
            <p:cNvSpPr/>
            <p:nvPr/>
          </p:nvSpPr>
          <p:spPr>
            <a:xfrm>
              <a:off x="4035880"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Rechteck 29"/>
            <p:cNvSpPr/>
            <p:nvPr/>
          </p:nvSpPr>
          <p:spPr>
            <a:xfrm>
              <a:off x="4035880"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Rechteck 30"/>
            <p:cNvSpPr/>
            <p:nvPr/>
          </p:nvSpPr>
          <p:spPr>
            <a:xfrm>
              <a:off x="4035880"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Rechteck 31"/>
            <p:cNvSpPr/>
            <p:nvPr/>
          </p:nvSpPr>
          <p:spPr>
            <a:xfrm>
              <a:off x="4035880"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Rechteck 32"/>
            <p:cNvSpPr/>
            <p:nvPr/>
          </p:nvSpPr>
          <p:spPr>
            <a:xfrm>
              <a:off x="4035880"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Rechteck 33"/>
            <p:cNvSpPr/>
            <p:nvPr/>
          </p:nvSpPr>
          <p:spPr>
            <a:xfrm>
              <a:off x="4035880"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5" name="Rechteck 34"/>
            <p:cNvSpPr/>
            <p:nvPr/>
          </p:nvSpPr>
          <p:spPr>
            <a:xfrm>
              <a:off x="4385808"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Rechteck 35"/>
            <p:cNvSpPr/>
            <p:nvPr/>
          </p:nvSpPr>
          <p:spPr>
            <a:xfrm>
              <a:off x="4385808"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Rechteck 36"/>
            <p:cNvSpPr/>
            <p:nvPr/>
          </p:nvSpPr>
          <p:spPr>
            <a:xfrm>
              <a:off x="4385808"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Rechteck 37"/>
            <p:cNvSpPr/>
            <p:nvPr/>
          </p:nvSpPr>
          <p:spPr>
            <a:xfrm>
              <a:off x="4385808"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Rechteck 38"/>
            <p:cNvSpPr/>
            <p:nvPr/>
          </p:nvSpPr>
          <p:spPr>
            <a:xfrm>
              <a:off x="4385808"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0" name="Rechteck 39"/>
            <p:cNvSpPr/>
            <p:nvPr/>
          </p:nvSpPr>
          <p:spPr>
            <a:xfrm>
              <a:off x="4385808"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1" name="Rechteck 40"/>
            <p:cNvSpPr/>
            <p:nvPr/>
          </p:nvSpPr>
          <p:spPr>
            <a:xfrm>
              <a:off x="4754590"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2" name="Rechteck 41"/>
            <p:cNvSpPr/>
            <p:nvPr/>
          </p:nvSpPr>
          <p:spPr>
            <a:xfrm>
              <a:off x="4754590"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Rechteck 42"/>
            <p:cNvSpPr/>
            <p:nvPr/>
          </p:nvSpPr>
          <p:spPr>
            <a:xfrm>
              <a:off x="4754590"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4" name="Rechteck 43"/>
            <p:cNvSpPr/>
            <p:nvPr/>
          </p:nvSpPr>
          <p:spPr>
            <a:xfrm>
              <a:off x="4754590"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5" name="Rechteck 44"/>
            <p:cNvSpPr/>
            <p:nvPr/>
          </p:nvSpPr>
          <p:spPr>
            <a:xfrm>
              <a:off x="4754590"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6" name="Rechteck 45"/>
            <p:cNvSpPr/>
            <p:nvPr/>
          </p:nvSpPr>
          <p:spPr>
            <a:xfrm>
              <a:off x="4754590"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7" name="Rechteck 46"/>
            <p:cNvSpPr/>
            <p:nvPr/>
          </p:nvSpPr>
          <p:spPr>
            <a:xfrm>
              <a:off x="5104518"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8" name="Rechteck 47"/>
            <p:cNvSpPr/>
            <p:nvPr/>
          </p:nvSpPr>
          <p:spPr>
            <a:xfrm>
              <a:off x="5104518"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9" name="Rechteck 48"/>
            <p:cNvSpPr/>
            <p:nvPr/>
          </p:nvSpPr>
          <p:spPr>
            <a:xfrm>
              <a:off x="5104518"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0" name="Rechteck 49"/>
            <p:cNvSpPr/>
            <p:nvPr/>
          </p:nvSpPr>
          <p:spPr>
            <a:xfrm>
              <a:off x="5104518"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1" name="Rechteck 50"/>
            <p:cNvSpPr/>
            <p:nvPr/>
          </p:nvSpPr>
          <p:spPr>
            <a:xfrm>
              <a:off x="5104518"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2" name="Rechteck 51"/>
            <p:cNvSpPr/>
            <p:nvPr/>
          </p:nvSpPr>
          <p:spPr>
            <a:xfrm>
              <a:off x="5104518"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3" name="Rechteck 52"/>
            <p:cNvSpPr/>
            <p:nvPr/>
          </p:nvSpPr>
          <p:spPr>
            <a:xfrm>
              <a:off x="5454446"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4" name="Rechteck 53"/>
            <p:cNvSpPr/>
            <p:nvPr/>
          </p:nvSpPr>
          <p:spPr>
            <a:xfrm>
              <a:off x="5454446"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5" name="Rechteck 54"/>
            <p:cNvSpPr/>
            <p:nvPr/>
          </p:nvSpPr>
          <p:spPr>
            <a:xfrm>
              <a:off x="5454446"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6" name="Rechteck 55"/>
            <p:cNvSpPr/>
            <p:nvPr/>
          </p:nvSpPr>
          <p:spPr>
            <a:xfrm>
              <a:off x="5454446"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7" name="Rechteck 56"/>
            <p:cNvSpPr/>
            <p:nvPr/>
          </p:nvSpPr>
          <p:spPr>
            <a:xfrm>
              <a:off x="5454446"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8" name="Rechteck 57"/>
            <p:cNvSpPr/>
            <p:nvPr/>
          </p:nvSpPr>
          <p:spPr>
            <a:xfrm>
              <a:off x="5454446"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9" name="Rechteck 58"/>
            <p:cNvSpPr/>
            <p:nvPr/>
          </p:nvSpPr>
          <p:spPr>
            <a:xfrm>
              <a:off x="5804374"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0" name="Rechteck 59"/>
            <p:cNvSpPr/>
            <p:nvPr/>
          </p:nvSpPr>
          <p:spPr>
            <a:xfrm>
              <a:off x="5804374"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1" name="Rechteck 60"/>
            <p:cNvSpPr/>
            <p:nvPr/>
          </p:nvSpPr>
          <p:spPr>
            <a:xfrm>
              <a:off x="5804374"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2" name="Rechteck 61"/>
            <p:cNvSpPr/>
            <p:nvPr/>
          </p:nvSpPr>
          <p:spPr>
            <a:xfrm>
              <a:off x="5804374"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3" name="Rechteck 62"/>
            <p:cNvSpPr/>
            <p:nvPr/>
          </p:nvSpPr>
          <p:spPr>
            <a:xfrm>
              <a:off x="5804374"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4" name="Rechteck 63"/>
            <p:cNvSpPr/>
            <p:nvPr/>
          </p:nvSpPr>
          <p:spPr>
            <a:xfrm>
              <a:off x="5804374"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5" name="Rechteck 64"/>
            <p:cNvSpPr/>
            <p:nvPr/>
          </p:nvSpPr>
          <p:spPr>
            <a:xfrm>
              <a:off x="6854162"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6" name="Rechteck 65"/>
            <p:cNvSpPr/>
            <p:nvPr/>
          </p:nvSpPr>
          <p:spPr>
            <a:xfrm>
              <a:off x="6854162"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7" name="Rechteck 66"/>
            <p:cNvSpPr/>
            <p:nvPr/>
          </p:nvSpPr>
          <p:spPr>
            <a:xfrm>
              <a:off x="6854162"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8" name="Rechteck 67"/>
            <p:cNvSpPr/>
            <p:nvPr/>
          </p:nvSpPr>
          <p:spPr>
            <a:xfrm>
              <a:off x="6854162"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9" name="Rechteck 68"/>
            <p:cNvSpPr/>
            <p:nvPr/>
          </p:nvSpPr>
          <p:spPr>
            <a:xfrm>
              <a:off x="6854162"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0" name="Rechteck 69"/>
            <p:cNvSpPr/>
            <p:nvPr/>
          </p:nvSpPr>
          <p:spPr>
            <a:xfrm>
              <a:off x="6854162"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1" name="Rechteck 70"/>
            <p:cNvSpPr/>
            <p:nvPr/>
          </p:nvSpPr>
          <p:spPr>
            <a:xfrm>
              <a:off x="6154302"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2" name="Rechteck 71"/>
            <p:cNvSpPr/>
            <p:nvPr/>
          </p:nvSpPr>
          <p:spPr>
            <a:xfrm>
              <a:off x="6154302"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3" name="Rechteck 72"/>
            <p:cNvSpPr/>
            <p:nvPr/>
          </p:nvSpPr>
          <p:spPr>
            <a:xfrm>
              <a:off x="6154302"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4" name="Rechteck 73"/>
            <p:cNvSpPr/>
            <p:nvPr/>
          </p:nvSpPr>
          <p:spPr>
            <a:xfrm>
              <a:off x="6154302"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5" name="Rechteck 74"/>
            <p:cNvSpPr/>
            <p:nvPr/>
          </p:nvSpPr>
          <p:spPr>
            <a:xfrm>
              <a:off x="6154302"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6" name="Rechteck 75"/>
            <p:cNvSpPr/>
            <p:nvPr/>
          </p:nvSpPr>
          <p:spPr>
            <a:xfrm>
              <a:off x="6154302"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7" name="Rechteck 76"/>
            <p:cNvSpPr/>
            <p:nvPr/>
          </p:nvSpPr>
          <p:spPr>
            <a:xfrm>
              <a:off x="6504230" y="306774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8" name="Rechteck 77"/>
            <p:cNvSpPr/>
            <p:nvPr/>
          </p:nvSpPr>
          <p:spPr>
            <a:xfrm>
              <a:off x="6504230" y="3427782"/>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9" name="Rechteck 78"/>
            <p:cNvSpPr/>
            <p:nvPr/>
          </p:nvSpPr>
          <p:spPr>
            <a:xfrm>
              <a:off x="6504230" y="234890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0" name="Rechteck 79"/>
            <p:cNvSpPr/>
            <p:nvPr/>
          </p:nvSpPr>
          <p:spPr>
            <a:xfrm>
              <a:off x="6504230" y="2708944"/>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1" name="Rechteck 80"/>
            <p:cNvSpPr/>
            <p:nvPr/>
          </p:nvSpPr>
          <p:spPr>
            <a:xfrm>
              <a:off x="6504230" y="379600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2" name="Rechteck 81"/>
            <p:cNvSpPr/>
            <p:nvPr/>
          </p:nvSpPr>
          <p:spPr>
            <a:xfrm>
              <a:off x="6504230" y="4156047"/>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3" name="Ellipse 82"/>
            <p:cNvSpPr>
              <a:spLocks noChangeAspect="1"/>
            </p:cNvSpPr>
            <p:nvPr/>
          </p:nvSpPr>
          <p:spPr>
            <a:xfrm>
              <a:off x="2777572" y="4302547"/>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84" name="Ellipse 83"/>
            <p:cNvSpPr>
              <a:spLocks noChangeAspect="1"/>
            </p:cNvSpPr>
            <p:nvPr/>
          </p:nvSpPr>
          <p:spPr>
            <a:xfrm>
              <a:off x="3472937" y="2511040"/>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5" name="Ellipse 84"/>
            <p:cNvSpPr>
              <a:spLocks noChangeAspect="1"/>
            </p:cNvSpPr>
            <p:nvPr/>
          </p:nvSpPr>
          <p:spPr>
            <a:xfrm>
              <a:off x="3135968" y="3949454"/>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6" name="Ellipse 85"/>
            <p:cNvSpPr>
              <a:spLocks noChangeAspect="1"/>
            </p:cNvSpPr>
            <p:nvPr/>
          </p:nvSpPr>
          <p:spPr>
            <a:xfrm>
              <a:off x="3829952" y="3949454"/>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7" name="Ellipse 86"/>
            <p:cNvSpPr>
              <a:spLocks noChangeAspect="1"/>
            </p:cNvSpPr>
            <p:nvPr/>
          </p:nvSpPr>
          <p:spPr>
            <a:xfrm>
              <a:off x="4187187" y="2888720"/>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8" name="Ellipse 87"/>
            <p:cNvSpPr>
              <a:spLocks noChangeAspect="1"/>
            </p:cNvSpPr>
            <p:nvPr/>
          </p:nvSpPr>
          <p:spPr>
            <a:xfrm>
              <a:off x="4507626" y="3949454"/>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9" name="Ellipse 88"/>
            <p:cNvSpPr>
              <a:spLocks noChangeAspect="1"/>
            </p:cNvSpPr>
            <p:nvPr/>
          </p:nvSpPr>
          <p:spPr>
            <a:xfrm>
              <a:off x="4898590" y="3230229"/>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0" name="Ellipse 89"/>
            <p:cNvSpPr>
              <a:spLocks noChangeAspect="1"/>
            </p:cNvSpPr>
            <p:nvPr/>
          </p:nvSpPr>
          <p:spPr>
            <a:xfrm>
              <a:off x="5253556" y="3949454"/>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1" name="Ellipse 90"/>
            <p:cNvSpPr>
              <a:spLocks noChangeAspect="1"/>
            </p:cNvSpPr>
            <p:nvPr/>
          </p:nvSpPr>
          <p:spPr>
            <a:xfrm>
              <a:off x="5598446" y="3607802"/>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2" name="Ellipse 91"/>
            <p:cNvSpPr>
              <a:spLocks noChangeAspect="1"/>
            </p:cNvSpPr>
            <p:nvPr/>
          </p:nvSpPr>
          <p:spPr>
            <a:xfrm>
              <a:off x="5917412" y="3949454"/>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3" name="Ellipse 92"/>
            <p:cNvSpPr>
              <a:spLocks noChangeAspect="1"/>
            </p:cNvSpPr>
            <p:nvPr/>
          </p:nvSpPr>
          <p:spPr>
            <a:xfrm>
              <a:off x="6324875" y="2495795"/>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4" name="Ellipse 93"/>
            <p:cNvSpPr>
              <a:spLocks noChangeAspect="1"/>
            </p:cNvSpPr>
            <p:nvPr/>
          </p:nvSpPr>
          <p:spPr>
            <a:xfrm>
              <a:off x="6684741" y="3949454"/>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5" name="Ellipse 94"/>
            <p:cNvSpPr>
              <a:spLocks noChangeAspect="1"/>
            </p:cNvSpPr>
            <p:nvPr/>
          </p:nvSpPr>
          <p:spPr>
            <a:xfrm>
              <a:off x="6990443" y="3949454"/>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6" name="Ellipse 95"/>
            <p:cNvSpPr>
              <a:spLocks noChangeAspect="1"/>
            </p:cNvSpPr>
            <p:nvPr/>
          </p:nvSpPr>
          <p:spPr>
            <a:xfrm>
              <a:off x="7001426" y="4270612"/>
              <a:ext cx="72000" cy="72000"/>
            </a:xfrm>
            <a:prstGeom prst="ellipse">
              <a:avLst/>
            </a:prstGeom>
            <a:solidFill>
              <a:srgbClr val="FFFFFF"/>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7" name="Gerader Verbinder 96"/>
            <p:cNvCxnSpPr>
              <a:stCxn id="83" idx="0"/>
              <a:endCxn id="85" idx="2"/>
            </p:cNvCxnSpPr>
            <p:nvPr/>
          </p:nvCxnSpPr>
          <p:spPr>
            <a:xfrm flipV="1">
              <a:off x="2813572" y="3985454"/>
              <a:ext cx="322396" cy="317093"/>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98" name="Gerader Verbinder 97"/>
            <p:cNvCxnSpPr>
              <a:stCxn id="85" idx="7"/>
              <a:endCxn id="84" idx="4"/>
            </p:cNvCxnSpPr>
            <p:nvPr/>
          </p:nvCxnSpPr>
          <p:spPr>
            <a:xfrm flipV="1">
              <a:off x="3197424" y="2583040"/>
              <a:ext cx="311513" cy="1376958"/>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99" name="Gerader Verbinder 98"/>
            <p:cNvCxnSpPr>
              <a:stCxn id="94" idx="6"/>
              <a:endCxn id="95" idx="2"/>
            </p:cNvCxnSpPr>
            <p:nvPr/>
          </p:nvCxnSpPr>
          <p:spPr>
            <a:xfrm>
              <a:off x="6756741" y="3985454"/>
              <a:ext cx="233702" cy="0"/>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0" name="Gerader Verbinder 99"/>
            <p:cNvCxnSpPr>
              <a:stCxn id="94" idx="6"/>
              <a:endCxn id="96" idx="1"/>
            </p:cNvCxnSpPr>
            <p:nvPr/>
          </p:nvCxnSpPr>
          <p:spPr>
            <a:xfrm>
              <a:off x="6756741" y="3985454"/>
              <a:ext cx="255229" cy="295702"/>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1" name="Gerader Verbinder 100"/>
            <p:cNvCxnSpPr>
              <a:stCxn id="86" idx="7"/>
              <a:endCxn id="87" idx="3"/>
            </p:cNvCxnSpPr>
            <p:nvPr/>
          </p:nvCxnSpPr>
          <p:spPr>
            <a:xfrm flipV="1">
              <a:off x="3891408" y="2950176"/>
              <a:ext cx="306323" cy="1009822"/>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2" name="Gerader Verbinder 101"/>
            <p:cNvCxnSpPr>
              <a:stCxn id="86" idx="1"/>
              <a:endCxn id="84" idx="5"/>
            </p:cNvCxnSpPr>
            <p:nvPr/>
          </p:nvCxnSpPr>
          <p:spPr>
            <a:xfrm flipH="1" flipV="1">
              <a:off x="3534392" y="2572496"/>
              <a:ext cx="306104" cy="1387503"/>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3" name="Gerader Verbinder 102"/>
            <p:cNvCxnSpPr>
              <a:stCxn id="88" idx="1"/>
              <a:endCxn id="87" idx="5"/>
            </p:cNvCxnSpPr>
            <p:nvPr/>
          </p:nvCxnSpPr>
          <p:spPr>
            <a:xfrm flipH="1" flipV="1">
              <a:off x="4248643" y="2950176"/>
              <a:ext cx="269527" cy="1009822"/>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4" name="Gerader Verbinder 103"/>
            <p:cNvCxnSpPr>
              <a:stCxn id="88" idx="7"/>
              <a:endCxn id="89" idx="3"/>
            </p:cNvCxnSpPr>
            <p:nvPr/>
          </p:nvCxnSpPr>
          <p:spPr>
            <a:xfrm flipV="1">
              <a:off x="4569082" y="3291685"/>
              <a:ext cx="340052" cy="668313"/>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5" name="Gerader Verbinder 104"/>
            <p:cNvCxnSpPr>
              <a:stCxn id="90" idx="2"/>
              <a:endCxn id="89" idx="4"/>
            </p:cNvCxnSpPr>
            <p:nvPr/>
          </p:nvCxnSpPr>
          <p:spPr>
            <a:xfrm flipH="1" flipV="1">
              <a:off x="4934590" y="3302229"/>
              <a:ext cx="318966" cy="683225"/>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6" name="Gerader Verbinder 105"/>
            <p:cNvCxnSpPr>
              <a:stCxn id="90" idx="0"/>
              <a:endCxn id="91" idx="3"/>
            </p:cNvCxnSpPr>
            <p:nvPr/>
          </p:nvCxnSpPr>
          <p:spPr>
            <a:xfrm flipV="1">
              <a:off x="5289556" y="3669258"/>
              <a:ext cx="319434" cy="280196"/>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7" name="Gerader Verbinder 106"/>
            <p:cNvCxnSpPr>
              <a:stCxn id="91" idx="5"/>
              <a:endCxn id="92" idx="1"/>
            </p:cNvCxnSpPr>
            <p:nvPr/>
          </p:nvCxnSpPr>
          <p:spPr>
            <a:xfrm>
              <a:off x="5659902" y="3669258"/>
              <a:ext cx="268054" cy="290740"/>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8" name="Gerader Verbinder 107"/>
            <p:cNvCxnSpPr>
              <a:stCxn id="93" idx="3"/>
              <a:endCxn id="92" idx="6"/>
            </p:cNvCxnSpPr>
            <p:nvPr/>
          </p:nvCxnSpPr>
          <p:spPr>
            <a:xfrm flipH="1">
              <a:off x="5989412" y="2557251"/>
              <a:ext cx="346007" cy="1428203"/>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cxnSp>
          <p:nvCxnSpPr>
            <p:cNvPr id="109" name="Gerader Verbinder 108"/>
            <p:cNvCxnSpPr>
              <a:stCxn id="93" idx="5"/>
              <a:endCxn id="94" idx="1"/>
            </p:cNvCxnSpPr>
            <p:nvPr/>
          </p:nvCxnSpPr>
          <p:spPr>
            <a:xfrm>
              <a:off x="6386331" y="2557251"/>
              <a:ext cx="308954" cy="1402747"/>
            </a:xfrm>
            <a:prstGeom prst="line">
              <a:avLst/>
            </a:prstGeom>
            <a:solidFill>
              <a:srgbClr val="FFFFFF"/>
            </a:solidFill>
            <a:ln w="38100"/>
          </p:spPr>
          <p:style>
            <a:lnRef idx="1">
              <a:schemeClr val="accent1"/>
            </a:lnRef>
            <a:fillRef idx="0">
              <a:schemeClr val="accent1"/>
            </a:fillRef>
            <a:effectRef idx="0">
              <a:schemeClr val="accent1"/>
            </a:effectRef>
            <a:fontRef idx="minor">
              <a:schemeClr val="tx1"/>
            </a:fontRef>
          </p:style>
        </p:cxnSp>
        <p:sp>
          <p:nvSpPr>
            <p:cNvPr id="110" name="Rechteck 109"/>
            <p:cNvSpPr/>
            <p:nvPr/>
          </p:nvSpPr>
          <p:spPr>
            <a:xfrm>
              <a:off x="1564165" y="3067742"/>
              <a:ext cx="1073046" cy="36004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Sekretär</a:t>
              </a:r>
              <a:endParaRPr lang="de-DE" sz="1400" dirty="0">
                <a:solidFill>
                  <a:schemeClr val="tx1"/>
                </a:solidFill>
              </a:endParaRPr>
            </a:p>
          </p:txBody>
        </p:sp>
        <p:sp>
          <p:nvSpPr>
            <p:cNvPr id="111" name="Rechteck 110"/>
            <p:cNvSpPr/>
            <p:nvPr/>
          </p:nvSpPr>
          <p:spPr>
            <a:xfrm>
              <a:off x="1564165" y="3427782"/>
              <a:ext cx="1073046" cy="36004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Kopist</a:t>
              </a:r>
              <a:endParaRPr lang="de-DE" sz="1400" dirty="0">
                <a:solidFill>
                  <a:schemeClr val="tx1"/>
                </a:solidFill>
              </a:endParaRPr>
            </a:p>
          </p:txBody>
        </p:sp>
        <p:sp>
          <p:nvSpPr>
            <p:cNvPr id="112" name="Rechteck 111"/>
            <p:cNvSpPr/>
            <p:nvPr/>
          </p:nvSpPr>
          <p:spPr>
            <a:xfrm>
              <a:off x="1564165" y="2348904"/>
              <a:ext cx="1073046" cy="36004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Amtsleiter</a:t>
              </a:r>
              <a:endParaRPr lang="de-DE" sz="1400" dirty="0">
                <a:solidFill>
                  <a:schemeClr val="tx1"/>
                </a:solidFill>
              </a:endParaRPr>
            </a:p>
          </p:txBody>
        </p:sp>
        <p:sp>
          <p:nvSpPr>
            <p:cNvPr id="113" name="Rechteck 112"/>
            <p:cNvSpPr/>
            <p:nvPr/>
          </p:nvSpPr>
          <p:spPr>
            <a:xfrm>
              <a:off x="1564165" y="2708944"/>
              <a:ext cx="1073046" cy="36004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Dezernent</a:t>
              </a:r>
              <a:endParaRPr lang="de-DE" sz="1400" dirty="0">
                <a:solidFill>
                  <a:schemeClr val="tx1"/>
                </a:solidFill>
              </a:endParaRPr>
            </a:p>
          </p:txBody>
        </p:sp>
        <p:sp>
          <p:nvSpPr>
            <p:cNvPr id="114" name="Rechteck 113"/>
            <p:cNvSpPr/>
            <p:nvPr/>
          </p:nvSpPr>
          <p:spPr>
            <a:xfrm>
              <a:off x="1564165" y="3796007"/>
              <a:ext cx="1073046" cy="36004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Registrator</a:t>
              </a:r>
              <a:endParaRPr lang="de-DE" sz="1400" dirty="0">
                <a:solidFill>
                  <a:schemeClr val="tx1"/>
                </a:solidFill>
              </a:endParaRPr>
            </a:p>
          </p:txBody>
        </p:sp>
        <p:sp>
          <p:nvSpPr>
            <p:cNvPr id="115" name="Rechteck 114"/>
            <p:cNvSpPr/>
            <p:nvPr/>
          </p:nvSpPr>
          <p:spPr>
            <a:xfrm>
              <a:off x="1564165" y="4156047"/>
              <a:ext cx="1073046" cy="36004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Poststelle</a:t>
              </a:r>
              <a:endParaRPr lang="de-DE" sz="1400" dirty="0">
                <a:solidFill>
                  <a:schemeClr val="tx1"/>
                </a:solidFill>
              </a:endParaRPr>
            </a:p>
          </p:txBody>
        </p:sp>
        <p:sp>
          <p:nvSpPr>
            <p:cNvPr id="116" name="Rechteck 115"/>
            <p:cNvSpPr/>
            <p:nvPr/>
          </p:nvSpPr>
          <p:spPr>
            <a:xfrm>
              <a:off x="2638521"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1</a:t>
              </a:r>
              <a:endParaRPr lang="de-DE" sz="1200" dirty="0">
                <a:solidFill>
                  <a:schemeClr val="tx1"/>
                </a:solidFill>
              </a:endParaRPr>
            </a:p>
          </p:txBody>
        </p:sp>
        <p:sp>
          <p:nvSpPr>
            <p:cNvPr id="117" name="Rechteck 116"/>
            <p:cNvSpPr/>
            <p:nvPr/>
          </p:nvSpPr>
          <p:spPr>
            <a:xfrm>
              <a:off x="2988449"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2</a:t>
              </a:r>
              <a:endParaRPr lang="de-DE" sz="1200" dirty="0">
                <a:solidFill>
                  <a:schemeClr val="tx1"/>
                </a:solidFill>
              </a:endParaRPr>
            </a:p>
          </p:txBody>
        </p:sp>
        <p:sp>
          <p:nvSpPr>
            <p:cNvPr id="118" name="Rechteck 117"/>
            <p:cNvSpPr/>
            <p:nvPr/>
          </p:nvSpPr>
          <p:spPr>
            <a:xfrm>
              <a:off x="3338377"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3</a:t>
              </a:r>
              <a:endParaRPr lang="de-DE" sz="1200" dirty="0">
                <a:solidFill>
                  <a:schemeClr val="tx1"/>
                </a:solidFill>
              </a:endParaRPr>
            </a:p>
          </p:txBody>
        </p:sp>
        <p:sp>
          <p:nvSpPr>
            <p:cNvPr id="119" name="Rechteck 118"/>
            <p:cNvSpPr/>
            <p:nvPr/>
          </p:nvSpPr>
          <p:spPr>
            <a:xfrm>
              <a:off x="3688305"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4</a:t>
              </a:r>
              <a:endParaRPr lang="de-DE" sz="1200" dirty="0">
                <a:solidFill>
                  <a:schemeClr val="tx1"/>
                </a:solidFill>
              </a:endParaRPr>
            </a:p>
          </p:txBody>
        </p:sp>
        <p:sp>
          <p:nvSpPr>
            <p:cNvPr id="120" name="Rechteck 119"/>
            <p:cNvSpPr/>
            <p:nvPr/>
          </p:nvSpPr>
          <p:spPr>
            <a:xfrm>
              <a:off x="4038233"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5</a:t>
              </a:r>
              <a:endParaRPr lang="de-DE" sz="1200" dirty="0">
                <a:solidFill>
                  <a:schemeClr val="tx1"/>
                </a:solidFill>
              </a:endParaRPr>
            </a:p>
          </p:txBody>
        </p:sp>
        <p:sp>
          <p:nvSpPr>
            <p:cNvPr id="121" name="Rechteck 120"/>
            <p:cNvSpPr/>
            <p:nvPr/>
          </p:nvSpPr>
          <p:spPr>
            <a:xfrm>
              <a:off x="4388161"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6</a:t>
              </a:r>
              <a:endParaRPr lang="de-DE" sz="1200" dirty="0">
                <a:solidFill>
                  <a:schemeClr val="tx1"/>
                </a:solidFill>
              </a:endParaRPr>
            </a:p>
          </p:txBody>
        </p:sp>
        <p:sp>
          <p:nvSpPr>
            <p:cNvPr id="122" name="Rechteck 121"/>
            <p:cNvSpPr/>
            <p:nvPr/>
          </p:nvSpPr>
          <p:spPr>
            <a:xfrm>
              <a:off x="4756943"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7</a:t>
              </a:r>
              <a:endParaRPr lang="de-DE" sz="1200" dirty="0">
                <a:solidFill>
                  <a:schemeClr val="tx1"/>
                </a:solidFill>
              </a:endParaRPr>
            </a:p>
          </p:txBody>
        </p:sp>
        <p:sp>
          <p:nvSpPr>
            <p:cNvPr id="123" name="Rechteck 122"/>
            <p:cNvSpPr/>
            <p:nvPr/>
          </p:nvSpPr>
          <p:spPr>
            <a:xfrm>
              <a:off x="5106871"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8</a:t>
              </a:r>
              <a:endParaRPr lang="de-DE" sz="1200" dirty="0">
                <a:solidFill>
                  <a:schemeClr val="tx1"/>
                </a:solidFill>
              </a:endParaRPr>
            </a:p>
          </p:txBody>
        </p:sp>
        <p:sp>
          <p:nvSpPr>
            <p:cNvPr id="124" name="Rechteck 123"/>
            <p:cNvSpPr/>
            <p:nvPr/>
          </p:nvSpPr>
          <p:spPr>
            <a:xfrm>
              <a:off x="5456799"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9</a:t>
              </a:r>
              <a:endParaRPr lang="de-DE" sz="1200" dirty="0">
                <a:solidFill>
                  <a:schemeClr val="tx1"/>
                </a:solidFill>
              </a:endParaRPr>
            </a:p>
          </p:txBody>
        </p:sp>
        <p:sp>
          <p:nvSpPr>
            <p:cNvPr id="125" name="Rechteck 124"/>
            <p:cNvSpPr/>
            <p:nvPr/>
          </p:nvSpPr>
          <p:spPr>
            <a:xfrm>
              <a:off x="5806727"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10</a:t>
              </a:r>
              <a:endParaRPr lang="de-DE" sz="1200" dirty="0">
                <a:solidFill>
                  <a:schemeClr val="tx1"/>
                </a:solidFill>
              </a:endParaRPr>
            </a:p>
          </p:txBody>
        </p:sp>
        <p:sp>
          <p:nvSpPr>
            <p:cNvPr id="126" name="Rechteck 125"/>
            <p:cNvSpPr/>
            <p:nvPr/>
          </p:nvSpPr>
          <p:spPr>
            <a:xfrm>
              <a:off x="6884796"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13</a:t>
              </a:r>
              <a:endParaRPr lang="de-DE" sz="1200" dirty="0">
                <a:solidFill>
                  <a:schemeClr val="tx1"/>
                </a:solidFill>
              </a:endParaRPr>
            </a:p>
          </p:txBody>
        </p:sp>
        <p:sp>
          <p:nvSpPr>
            <p:cNvPr id="127" name="Rechteck 126"/>
            <p:cNvSpPr/>
            <p:nvPr/>
          </p:nvSpPr>
          <p:spPr>
            <a:xfrm>
              <a:off x="6156655"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11</a:t>
              </a:r>
              <a:endParaRPr lang="de-DE" sz="1200" dirty="0">
                <a:solidFill>
                  <a:schemeClr val="tx1"/>
                </a:solidFill>
              </a:endParaRPr>
            </a:p>
          </p:txBody>
        </p:sp>
        <p:sp>
          <p:nvSpPr>
            <p:cNvPr id="128" name="Rechteck 127"/>
            <p:cNvSpPr/>
            <p:nvPr/>
          </p:nvSpPr>
          <p:spPr>
            <a:xfrm>
              <a:off x="6506583" y="4725168"/>
              <a:ext cx="360000" cy="360040"/>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12</a:t>
              </a:r>
              <a:endParaRPr lang="de-DE" sz="1200" dirty="0">
                <a:solidFill>
                  <a:schemeClr val="tx1"/>
                </a:solidFill>
              </a:endParaRPr>
            </a:p>
          </p:txBody>
        </p:sp>
        <p:sp>
          <p:nvSpPr>
            <p:cNvPr id="129" name="Rechteck 128"/>
            <p:cNvSpPr/>
            <p:nvPr/>
          </p:nvSpPr>
          <p:spPr>
            <a:xfrm>
              <a:off x="1566518" y="4725168"/>
              <a:ext cx="1073046" cy="36004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i="1" dirty="0" smtClean="0">
                  <a:solidFill>
                    <a:schemeClr val="tx1"/>
                  </a:solidFill>
                </a:rPr>
                <a:t>Schritt</a:t>
              </a:r>
              <a:endParaRPr lang="de-DE" sz="1400" i="1" dirty="0">
                <a:solidFill>
                  <a:schemeClr val="tx1"/>
                </a:solidFill>
              </a:endParaRPr>
            </a:p>
          </p:txBody>
        </p:sp>
      </p:grpSp>
    </p:spTree>
    <p:extLst>
      <p:ext uri="{BB962C8B-B14F-4D97-AF65-F5344CB8AC3E}">
        <p14:creationId xmlns:p14="http://schemas.microsoft.com/office/powerpoint/2010/main" val="29731760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343" y="1707425"/>
            <a:ext cx="8037113" cy="4601895"/>
          </a:xfrm>
          <a:prstGeom prst="rect">
            <a:avLst/>
          </a:prstGeom>
          <a:ln w="6350">
            <a:solidFill>
              <a:schemeClr val="tx1"/>
            </a:solidFill>
          </a:ln>
        </p:spPr>
      </p:pic>
      <p:sp>
        <p:nvSpPr>
          <p:cNvPr id="2" name="Titel 1"/>
          <p:cNvSpPr>
            <a:spLocks noGrp="1"/>
          </p:cNvSpPr>
          <p:nvPr>
            <p:ph type="title"/>
          </p:nvPr>
        </p:nvSpPr>
        <p:spPr/>
        <p:txBody>
          <a:bodyPr/>
          <a:lstStyle/>
          <a:p>
            <a:r>
              <a:rPr lang="de-DE" dirty="0" smtClean="0"/>
              <a:t>Heutige Antragsbearbeitung</a:t>
            </a:r>
            <a:endParaRPr lang="de-DE" dirty="0"/>
          </a:p>
        </p:txBody>
      </p:sp>
    </p:spTree>
    <p:extLst>
      <p:ext uri="{BB962C8B-B14F-4D97-AF65-F5344CB8AC3E}">
        <p14:creationId xmlns:p14="http://schemas.microsoft.com/office/powerpoint/2010/main" val="29190265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67544" y="3429000"/>
            <a:ext cx="8222015" cy="792089"/>
          </a:xfrm>
        </p:spPr>
        <p:txBody>
          <a:bodyPr/>
          <a:lstStyle/>
          <a:p>
            <a:r>
              <a:rPr lang="de-DE" dirty="0" smtClean="0"/>
              <a:t>Denken in Einzelzuständigkeiten</a:t>
            </a:r>
            <a:endParaRPr lang="de-DE" dirty="0"/>
          </a:p>
        </p:txBody>
      </p:sp>
    </p:spTree>
    <p:extLst>
      <p:ext uri="{BB962C8B-B14F-4D97-AF65-F5344CB8AC3E}">
        <p14:creationId xmlns:p14="http://schemas.microsoft.com/office/powerpoint/2010/main" val="204119941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Larissa">
  <a:themeElements>
    <a:clrScheme name="Larissa">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Larissa">
      <a:majorFont>
        <a:latin typeface="Helvetica"/>
        <a:ea typeface="Helvetica"/>
        <a:cs typeface="Helvetica"/>
      </a:majorFont>
      <a:minorFont>
        <a:latin typeface="Calibri"/>
        <a:ea typeface="Calibri"/>
        <a:cs typeface="Calibri"/>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Larissa">
  <a:themeElements>
    <a:clrScheme name="Larissa">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Larissa">
      <a:majorFont>
        <a:latin typeface="Helvetica"/>
        <a:ea typeface="Helvetica"/>
        <a:cs typeface="Helvetica"/>
      </a:majorFont>
      <a:minorFont>
        <a:latin typeface="Calibri"/>
        <a:ea typeface="Calibri"/>
        <a:cs typeface="Calibri"/>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Override1.xml><?xml version="1.0" encoding="utf-8"?>
<a:themeOverride xmlns:a="http://schemas.openxmlformats.org/drawingml/2006/main">
  <a:clrScheme name="Larissa">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themeOverride>
</file>

<file path=ppt/theme/themeOverride2.xml><?xml version="1.0" encoding="utf-8"?>
<a:themeOverride xmlns:a="http://schemas.openxmlformats.org/drawingml/2006/main">
  <a:clrScheme name="Larissa">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themeOverride>
</file>

<file path=ppt/theme/themeOverride3.xml><?xml version="1.0" encoding="utf-8"?>
<a:themeOverride xmlns:a="http://schemas.openxmlformats.org/drawingml/2006/main">
  <a:clrScheme name="Larissa">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themeOverride>
</file>

<file path=ppt/theme/themeOverride4.xml><?xml version="1.0" encoding="utf-8"?>
<a:themeOverride xmlns:a="http://schemas.openxmlformats.org/drawingml/2006/main">
  <a:clrScheme name="Larissa">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themeOverride>
</file>

<file path=docProps/app.xml><?xml version="1.0" encoding="utf-8"?>
<Properties xmlns="http://schemas.openxmlformats.org/officeDocument/2006/extended-properties" xmlns:vt="http://schemas.openxmlformats.org/officeDocument/2006/docPropsVTypes">
  <Template/>
  <TotalTime>0</TotalTime>
  <Words>785</Words>
  <Application>Microsoft Office PowerPoint</Application>
  <PresentationFormat>Bildschirmpräsentation (4:3)</PresentationFormat>
  <Paragraphs>118</Paragraphs>
  <Slides>19</Slides>
  <Notes>4</Notes>
  <HiddenSlides>0</HiddenSlides>
  <MMClips>0</MMClips>
  <ScaleCrop>false</ScaleCrop>
  <HeadingPairs>
    <vt:vector size="6" baseType="variant">
      <vt:variant>
        <vt:lpstr>Verwendete Schriftarten</vt:lpstr>
      </vt:variant>
      <vt:variant>
        <vt:i4>9</vt:i4>
      </vt:variant>
      <vt:variant>
        <vt:lpstr>Design</vt:lpstr>
      </vt:variant>
      <vt:variant>
        <vt:i4>1</vt:i4>
      </vt:variant>
      <vt:variant>
        <vt:lpstr>Folientitel</vt:lpstr>
      </vt:variant>
      <vt:variant>
        <vt:i4>19</vt:i4>
      </vt:variant>
    </vt:vector>
  </HeadingPairs>
  <TitlesOfParts>
    <vt:vector size="29" baseType="lpstr">
      <vt:lpstr>Arial</vt:lpstr>
      <vt:lpstr>Bookman Old Style</vt:lpstr>
      <vt:lpstr>Calibri</vt:lpstr>
      <vt:lpstr>Courier New</vt:lpstr>
      <vt:lpstr>DejaVu Sans</vt:lpstr>
      <vt:lpstr>Helvetica Light</vt:lpstr>
      <vt:lpstr>Segoe UI Light</vt:lpstr>
      <vt:lpstr>Wingdings</vt:lpstr>
      <vt:lpstr>Wingdings 2</vt:lpstr>
      <vt:lpstr>Larissa</vt:lpstr>
      <vt:lpstr>Digitalisierung als Rolle rückwärts?   Wenn die „E-Akte“ das Silodenken zementiert, statt crossfunktionale Teamarbeit zu unterstützen    1. Barcamp „Verwaltung. digital. gestalten“, 20. August 2020  Wolf Steinbrecher, Forum Agile Verwaltung e.V.</vt:lpstr>
      <vt:lpstr>         Forum Agile Verwaltung e.V.</vt:lpstr>
      <vt:lpstr>Agenda</vt:lpstr>
      <vt:lpstr>Die Herausforderung der Digitalisierung </vt:lpstr>
      <vt:lpstr>Hindernis 1: „Das Erbe des Papiers“</vt:lpstr>
      <vt:lpstr>Merkmale eines Papierordners</vt:lpstr>
      <vt:lpstr>Der Arbeitsgang eines Vorgangs von 1807</vt:lpstr>
      <vt:lpstr>Heutige Antragsbearbeitung</vt:lpstr>
      <vt:lpstr>Denken in Einzelzuständigkeiten</vt:lpstr>
      <vt:lpstr>PowerPoint-Präsentation</vt:lpstr>
      <vt:lpstr>Denkschema Einzelzuständigkeit </vt:lpstr>
      <vt:lpstr>Vision: Eine Collaboration Platform für das Windpark-Team</vt:lpstr>
      <vt:lpstr>Das Windpark-Team tauscht sich ständig aus</vt:lpstr>
      <vt:lpstr>Hindernis 2: Überkommene Aktenstrukturen</vt:lpstr>
      <vt:lpstr>Eine klassische Personalakte</vt:lpstr>
      <vt:lpstr>Ihr digitales Abbild</vt:lpstr>
      <vt:lpstr>Die Arbeit wird viel komplizierter</vt:lpstr>
      <vt:lpstr>Überlegungen</vt:lpstr>
      <vt:lpstr>Ankerfragen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AGILE VERWALTUNG    oder    AGILITÄT IN DER VERWALTUNG</dc:title>
  <dc:creator>Levesque, Veronika BKSD</dc:creator>
  <cp:lastModifiedBy>Wolf Steinbrecher</cp:lastModifiedBy>
  <cp:revision>83</cp:revision>
  <dcterms:modified xsi:type="dcterms:W3CDTF">2020-08-23T15:57:34Z</dcterms:modified>
</cp:coreProperties>
</file>